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7" r:id="rId2"/>
    <p:sldId id="326" r:id="rId3"/>
    <p:sldId id="327" r:id="rId4"/>
    <p:sldId id="328" r:id="rId5"/>
  </p:sldIdLst>
  <p:sldSz cx="9144000" cy="6858000" type="screen4x3"/>
  <p:notesSz cx="6648450" cy="97742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76" userDrawn="1">
          <p15:clr>
            <a:srgbClr val="A4A3A4"/>
          </p15:clr>
        </p15:guide>
        <p15:guide id="2" pos="2189" userDrawn="1">
          <p15:clr>
            <a:srgbClr val="A4A3A4"/>
          </p15:clr>
        </p15:guide>
        <p15:guide id="3" orient="horz" pos="3128" userDrawn="1">
          <p15:clr>
            <a:srgbClr val="A4A3A4"/>
          </p15:clr>
        </p15:guide>
        <p15:guide id="4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80943E"/>
    <a:srgbClr val="91B44A"/>
    <a:srgbClr val="CD5E03"/>
    <a:srgbClr val="798D3B"/>
    <a:srgbClr val="FF4747"/>
    <a:srgbClr val="FF2929"/>
    <a:srgbClr val="AEC87A"/>
    <a:srgbClr val="82973F"/>
    <a:srgbClr val="8797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3222" y="-96"/>
      </p:cViewPr>
      <p:guideLst>
        <p:guide orient="horz" pos="3127"/>
        <p:guide orient="horz" pos="3079"/>
        <p:guide pos="2141"/>
        <p:guide pos="20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BFA3E6-7BBC-45F8-A517-78D1B6125E3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2B175154-20B7-4DC6-AE49-D3D773E285B4}">
      <dgm:prSet phldrT="[Text]"/>
      <dgm:spPr>
        <a:noFill/>
        <a:ln>
          <a:solidFill>
            <a:srgbClr val="CCCC00"/>
          </a:solidFill>
        </a:ln>
      </dgm:spPr>
      <dgm:t>
        <a:bodyPr/>
        <a:lstStyle/>
        <a:p>
          <a:r>
            <a:rPr lang="de-DE" b="1" dirty="0" smtClean="0">
              <a:solidFill>
                <a:schemeClr val="bg2">
                  <a:lumMod val="25000"/>
                </a:schemeClr>
              </a:solidFill>
            </a:rPr>
            <a:t>MMF </a:t>
          </a:r>
          <a:r>
            <a:rPr lang="de-DE" b="1" dirty="0" err="1" smtClean="0">
              <a:solidFill>
                <a:schemeClr val="bg2">
                  <a:lumMod val="25000"/>
                </a:schemeClr>
              </a:solidFill>
            </a:rPr>
            <a:t>Constructions</a:t>
          </a:r>
          <a:endParaRPr lang="de-DE" b="1" dirty="0">
            <a:solidFill>
              <a:schemeClr val="bg2">
                <a:lumMod val="25000"/>
              </a:schemeClr>
            </a:solidFill>
          </a:endParaRPr>
        </a:p>
      </dgm:t>
    </dgm:pt>
    <dgm:pt modelId="{581919A8-75C2-478A-B700-8D332F57897F}" type="parTrans" cxnId="{CAD91674-36BD-40D4-8187-5A0050FC2ADD}">
      <dgm:prSet/>
      <dgm:spPr/>
      <dgm:t>
        <a:bodyPr/>
        <a:lstStyle/>
        <a:p>
          <a:endParaRPr lang="de-DE"/>
        </a:p>
      </dgm:t>
    </dgm:pt>
    <dgm:pt modelId="{35989020-300A-4688-81AF-8F15E4F31DAE}" type="sibTrans" cxnId="{CAD91674-36BD-40D4-8187-5A0050FC2ADD}">
      <dgm:prSet/>
      <dgm:spPr/>
      <dgm:t>
        <a:bodyPr/>
        <a:lstStyle/>
        <a:p>
          <a:endParaRPr lang="de-DE"/>
        </a:p>
      </dgm:t>
    </dgm:pt>
    <dgm:pt modelId="{0E00CB06-7389-49F3-9CDF-46DA42635D3D}">
      <dgm:prSet phldrT="[Text]" custT="1"/>
      <dgm:spPr>
        <a:noFill/>
        <a:ln>
          <a:solidFill>
            <a:srgbClr val="CCCC00"/>
          </a:solidFill>
        </a:ln>
      </dgm:spPr>
      <dgm:t>
        <a:bodyPr/>
        <a:lstStyle/>
        <a:p>
          <a:r>
            <a:rPr lang="de-DE" sz="2400" b="1" dirty="0" smtClean="0">
              <a:solidFill>
                <a:schemeClr val="bg2">
                  <a:lumMod val="25000"/>
                </a:schemeClr>
              </a:solidFill>
            </a:rPr>
            <a:t>Wood</a:t>
          </a:r>
          <a:r>
            <a:rPr lang="de-DE" sz="1700" dirty="0" smtClean="0">
              <a:solidFill>
                <a:schemeClr val="bg2">
                  <a:lumMod val="25000"/>
                </a:schemeClr>
              </a:solidFill>
            </a:rPr>
            <a:t>                     </a:t>
          </a:r>
          <a:r>
            <a:rPr lang="de-DE" sz="1400" dirty="0" smtClean="0">
              <a:solidFill>
                <a:schemeClr val="bg2">
                  <a:lumMod val="25000"/>
                </a:schemeClr>
              </a:solidFill>
            </a:rPr>
            <a:t>Wood* </a:t>
          </a:r>
          <a:r>
            <a:rPr lang="de-DE" sz="1400" dirty="0" err="1" smtClean="0">
              <a:solidFill>
                <a:schemeClr val="bg2">
                  <a:lumMod val="25000"/>
                </a:schemeClr>
              </a:solidFill>
            </a:rPr>
            <a:t>core</a:t>
          </a:r>
          <a:r>
            <a:rPr lang="de-DE" sz="14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de-DE" sz="1400" dirty="0" err="1" smtClean="0">
              <a:solidFill>
                <a:schemeClr val="bg2">
                  <a:lumMod val="25000"/>
                </a:schemeClr>
              </a:solidFill>
            </a:rPr>
            <a:t>with</a:t>
          </a:r>
          <a:r>
            <a:rPr lang="de-DE" sz="1400" dirty="0" smtClean="0">
              <a:solidFill>
                <a:schemeClr val="bg2">
                  <a:lumMod val="25000"/>
                </a:schemeClr>
              </a:solidFill>
            </a:rPr>
            <a:t> </a:t>
          </a:r>
          <a:br>
            <a:rPr lang="de-DE" sz="1400" dirty="0" smtClean="0">
              <a:solidFill>
                <a:schemeClr val="bg2">
                  <a:lumMod val="25000"/>
                </a:schemeClr>
              </a:solidFill>
            </a:rPr>
          </a:br>
          <a:r>
            <a:rPr lang="de-DE" sz="1400" dirty="0" smtClean="0">
              <a:solidFill>
                <a:schemeClr val="bg2">
                  <a:lumMod val="25000"/>
                </a:schemeClr>
              </a:solidFill>
            </a:rPr>
            <a:t>polymer </a:t>
          </a:r>
          <a:r>
            <a:rPr lang="de-DE" sz="1400" dirty="0" err="1" smtClean="0">
              <a:solidFill>
                <a:schemeClr val="bg2">
                  <a:lumMod val="25000"/>
                </a:schemeClr>
              </a:solidFill>
            </a:rPr>
            <a:t>or</a:t>
          </a:r>
          <a:r>
            <a:rPr lang="de-DE" sz="14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de-DE" sz="1400" dirty="0" err="1" smtClean="0">
              <a:solidFill>
                <a:schemeClr val="bg2">
                  <a:lumMod val="25000"/>
                </a:schemeClr>
              </a:solidFill>
            </a:rPr>
            <a:t>cork</a:t>
          </a:r>
          <a:r>
            <a:rPr lang="de-DE" sz="1400" dirty="0" smtClean="0">
              <a:solidFill>
                <a:schemeClr val="bg2">
                  <a:lumMod val="25000"/>
                </a:schemeClr>
              </a:solidFill>
            </a:rPr>
            <a:t>** </a:t>
          </a:r>
          <a:r>
            <a:rPr lang="de-DE" sz="1400" dirty="0" err="1" smtClean="0">
              <a:solidFill>
                <a:schemeClr val="bg2">
                  <a:lumMod val="25000"/>
                </a:schemeClr>
              </a:solidFill>
            </a:rPr>
            <a:t>surface</a:t>
          </a:r>
          <a:endParaRPr lang="de-DE" sz="1700" dirty="0">
            <a:solidFill>
              <a:schemeClr val="bg2">
                <a:lumMod val="25000"/>
              </a:schemeClr>
            </a:solidFill>
          </a:endParaRPr>
        </a:p>
      </dgm:t>
    </dgm:pt>
    <dgm:pt modelId="{F806A38E-C31F-4F51-92A8-DF9E12E470FE}" type="parTrans" cxnId="{F30C266C-507C-44E8-BF07-95921D11F1B0}">
      <dgm:prSet/>
      <dgm:spPr>
        <a:solidFill>
          <a:schemeClr val="accent1"/>
        </a:solidFill>
        <a:ln>
          <a:solidFill>
            <a:srgbClr val="CCCC00"/>
          </a:solidFill>
        </a:ln>
      </dgm:spPr>
      <dgm:t>
        <a:bodyPr/>
        <a:lstStyle/>
        <a:p>
          <a:endParaRPr lang="de-DE"/>
        </a:p>
      </dgm:t>
    </dgm:pt>
    <dgm:pt modelId="{773FC877-8DD5-4735-8895-6337E459C11C}" type="sibTrans" cxnId="{F30C266C-507C-44E8-BF07-95921D11F1B0}">
      <dgm:prSet/>
      <dgm:spPr/>
      <dgm:t>
        <a:bodyPr/>
        <a:lstStyle/>
        <a:p>
          <a:endParaRPr lang="de-DE"/>
        </a:p>
      </dgm:t>
    </dgm:pt>
    <dgm:pt modelId="{FB8C0E82-620B-41BD-93EC-2465BD5632B2}">
      <dgm:prSet phldrT="[Text]" custT="1"/>
      <dgm:spPr>
        <a:noFill/>
        <a:ln>
          <a:solidFill>
            <a:srgbClr val="CCCC00"/>
          </a:solidFill>
        </a:ln>
      </dgm:spPr>
      <dgm:t>
        <a:bodyPr/>
        <a:lstStyle/>
        <a:p>
          <a:r>
            <a:rPr lang="de-DE" sz="17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de-DE" sz="2400" b="1" dirty="0" smtClean="0">
              <a:solidFill>
                <a:schemeClr val="bg2">
                  <a:lumMod val="25000"/>
                </a:schemeClr>
              </a:solidFill>
            </a:rPr>
            <a:t>Polymer </a:t>
          </a:r>
          <a:r>
            <a:rPr lang="de-DE" sz="1700" dirty="0" smtClean="0">
              <a:solidFill>
                <a:schemeClr val="bg2">
                  <a:lumMod val="25000"/>
                </a:schemeClr>
              </a:solidFill>
            </a:rPr>
            <a:t>      </a:t>
          </a:r>
          <a:r>
            <a:rPr lang="de-DE" sz="1400" b="0" dirty="0" err="1" smtClean="0">
              <a:solidFill>
                <a:schemeClr val="bg2">
                  <a:lumMod val="25000"/>
                </a:schemeClr>
              </a:solidFill>
            </a:rPr>
            <a:t>P</a:t>
          </a:r>
          <a:r>
            <a:rPr lang="de-DE" sz="1400" dirty="0" err="1" smtClean="0">
              <a:solidFill>
                <a:schemeClr val="bg2">
                  <a:lumMod val="25000"/>
                </a:schemeClr>
              </a:solidFill>
            </a:rPr>
            <a:t>olymer</a:t>
          </a:r>
          <a:r>
            <a:rPr lang="de-DE" sz="14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de-DE" sz="1400" dirty="0" err="1" smtClean="0">
              <a:solidFill>
                <a:schemeClr val="bg2">
                  <a:lumMod val="25000"/>
                </a:schemeClr>
              </a:solidFill>
            </a:rPr>
            <a:t>core</a:t>
          </a:r>
          <a:r>
            <a:rPr lang="de-DE" sz="14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de-DE" sz="1400" dirty="0" err="1" smtClean="0">
              <a:solidFill>
                <a:schemeClr val="bg2">
                  <a:lumMod val="25000"/>
                </a:schemeClr>
              </a:solidFill>
            </a:rPr>
            <a:t>with</a:t>
          </a:r>
          <a:r>
            <a:rPr lang="de-DE" sz="1400" dirty="0" smtClean="0">
              <a:solidFill>
                <a:schemeClr val="bg2">
                  <a:lumMod val="25000"/>
                </a:schemeClr>
              </a:solidFill>
            </a:rPr>
            <a:t> polymer </a:t>
          </a:r>
          <a:r>
            <a:rPr lang="de-DE" sz="1400" dirty="0" err="1" smtClean="0">
              <a:solidFill>
                <a:schemeClr val="bg2">
                  <a:lumMod val="25000"/>
                </a:schemeClr>
              </a:solidFill>
            </a:rPr>
            <a:t>surface</a:t>
          </a:r>
          <a:endParaRPr lang="de-DE" sz="1400" dirty="0">
            <a:solidFill>
              <a:schemeClr val="bg2">
                <a:lumMod val="25000"/>
              </a:schemeClr>
            </a:solidFill>
          </a:endParaRPr>
        </a:p>
      </dgm:t>
    </dgm:pt>
    <dgm:pt modelId="{E8C5EF02-3520-4130-921F-1D58C5AE1FB4}" type="parTrans" cxnId="{B541701F-9740-4996-AAC1-5EE8EDFB19D0}">
      <dgm:prSet/>
      <dgm:spPr>
        <a:ln>
          <a:solidFill>
            <a:srgbClr val="CCCC00"/>
          </a:solidFill>
        </a:ln>
      </dgm:spPr>
      <dgm:t>
        <a:bodyPr/>
        <a:lstStyle/>
        <a:p>
          <a:endParaRPr lang="de-DE"/>
        </a:p>
      </dgm:t>
    </dgm:pt>
    <dgm:pt modelId="{D301704A-1DE9-4BC4-A16D-1D0AFB98ACA7}" type="sibTrans" cxnId="{B541701F-9740-4996-AAC1-5EE8EDFB19D0}">
      <dgm:prSet/>
      <dgm:spPr/>
      <dgm:t>
        <a:bodyPr/>
        <a:lstStyle/>
        <a:p>
          <a:endParaRPr lang="de-DE"/>
        </a:p>
      </dgm:t>
    </dgm:pt>
    <dgm:pt modelId="{427E97C2-B625-4504-A529-D67229B38B1D}">
      <dgm:prSet phldrT="[Text]" custT="1"/>
      <dgm:spPr>
        <a:noFill/>
        <a:ln>
          <a:solidFill>
            <a:srgbClr val="CCCC00"/>
          </a:solidFill>
        </a:ln>
      </dgm:spPr>
      <dgm:t>
        <a:bodyPr/>
        <a:lstStyle/>
        <a:p>
          <a:r>
            <a:rPr lang="de-DE" sz="2400" b="1" dirty="0" smtClean="0">
              <a:solidFill>
                <a:schemeClr val="bg2">
                  <a:lumMod val="25000"/>
                </a:schemeClr>
              </a:solidFill>
            </a:rPr>
            <a:t>Mixed</a:t>
          </a:r>
          <a:r>
            <a:rPr lang="de-DE" sz="1600" b="1" dirty="0" smtClean="0">
              <a:solidFill>
                <a:schemeClr val="bg2">
                  <a:lumMod val="25000"/>
                </a:schemeClr>
              </a:solidFill>
            </a:rPr>
            <a:t/>
          </a:r>
          <a:br>
            <a:rPr lang="de-DE" sz="1600" b="1" dirty="0" smtClean="0">
              <a:solidFill>
                <a:schemeClr val="bg2">
                  <a:lumMod val="25000"/>
                </a:schemeClr>
              </a:solidFill>
            </a:rPr>
          </a:br>
          <a:r>
            <a:rPr lang="de-DE" sz="1400" b="0" dirty="0" smtClean="0">
              <a:solidFill>
                <a:schemeClr val="bg2">
                  <a:lumMod val="25000"/>
                </a:schemeClr>
              </a:solidFill>
            </a:rPr>
            <a:t>All </a:t>
          </a:r>
          <a:r>
            <a:rPr lang="de-DE" sz="1400" b="0" dirty="0" err="1" smtClean="0">
              <a:solidFill>
                <a:schemeClr val="bg2">
                  <a:lumMod val="25000"/>
                </a:schemeClr>
              </a:solidFill>
            </a:rPr>
            <a:t>other</a:t>
          </a:r>
          <a:r>
            <a:rPr lang="de-DE" sz="1400" b="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de-DE" sz="1400" b="0" dirty="0" err="1" smtClean="0">
              <a:solidFill>
                <a:schemeClr val="bg2">
                  <a:lumMod val="25000"/>
                </a:schemeClr>
              </a:solidFill>
            </a:rPr>
            <a:t>constructions</a:t>
          </a:r>
          <a:endParaRPr lang="de-DE" sz="1400" dirty="0">
            <a:solidFill>
              <a:schemeClr val="bg2">
                <a:lumMod val="25000"/>
              </a:schemeClr>
            </a:solidFill>
          </a:endParaRPr>
        </a:p>
      </dgm:t>
    </dgm:pt>
    <dgm:pt modelId="{64187D44-3EB0-4ACB-97FC-AA4F81EB5128}" type="parTrans" cxnId="{8E6D4D81-FCC3-4DB9-B0C1-8A150F482C8B}">
      <dgm:prSet/>
      <dgm:spPr>
        <a:solidFill>
          <a:schemeClr val="accent1"/>
        </a:solidFill>
        <a:ln>
          <a:solidFill>
            <a:srgbClr val="CCCC00"/>
          </a:solidFill>
        </a:ln>
      </dgm:spPr>
      <dgm:t>
        <a:bodyPr/>
        <a:lstStyle/>
        <a:p>
          <a:endParaRPr lang="de-DE"/>
        </a:p>
      </dgm:t>
    </dgm:pt>
    <dgm:pt modelId="{0F7F5E24-C0D9-44A9-86BB-7AD5AFCB96FE}" type="sibTrans" cxnId="{8E6D4D81-FCC3-4DB9-B0C1-8A150F482C8B}">
      <dgm:prSet/>
      <dgm:spPr/>
      <dgm:t>
        <a:bodyPr/>
        <a:lstStyle/>
        <a:p>
          <a:endParaRPr lang="de-DE"/>
        </a:p>
      </dgm:t>
    </dgm:pt>
    <dgm:pt modelId="{994ACB42-A86A-4564-B3F3-18E82E27733C}">
      <dgm:prSet custT="1"/>
      <dgm:spPr>
        <a:noFill/>
        <a:ln>
          <a:solidFill>
            <a:srgbClr val="CCCC00"/>
          </a:solidFill>
        </a:ln>
      </dgm:spPr>
      <dgm:t>
        <a:bodyPr/>
        <a:lstStyle/>
        <a:p>
          <a:r>
            <a:rPr lang="de-DE" sz="2400" dirty="0" smtClean="0">
              <a:solidFill>
                <a:schemeClr val="bg2">
                  <a:lumMod val="25000"/>
                </a:schemeClr>
              </a:solidFill>
            </a:rPr>
            <a:t>LVT</a:t>
          </a:r>
          <a:r>
            <a:rPr lang="de-DE" sz="2400" smtClean="0">
              <a:solidFill>
                <a:schemeClr val="bg2">
                  <a:lumMod val="25000"/>
                </a:schemeClr>
              </a:solidFill>
            </a:rPr>
            <a:t/>
          </a:r>
          <a:br>
            <a:rPr lang="de-DE" sz="2400" smtClean="0">
              <a:solidFill>
                <a:schemeClr val="bg2">
                  <a:lumMod val="25000"/>
                </a:schemeClr>
              </a:solidFill>
            </a:rPr>
          </a:br>
          <a:r>
            <a:rPr lang="de-DE" sz="1100" smtClean="0">
              <a:solidFill>
                <a:schemeClr val="bg2">
                  <a:lumMod val="25000"/>
                </a:schemeClr>
              </a:solidFill>
            </a:rPr>
            <a:t>Click</a:t>
          </a:r>
          <a:endParaRPr lang="de-DE" sz="1200" dirty="0">
            <a:solidFill>
              <a:schemeClr val="bg2">
                <a:lumMod val="25000"/>
              </a:schemeClr>
            </a:solidFill>
          </a:endParaRPr>
        </a:p>
      </dgm:t>
    </dgm:pt>
    <dgm:pt modelId="{7BF16D51-B623-4A59-86B1-049E77C35C06}" type="parTrans" cxnId="{69BF353A-9C66-4D98-AB55-83A6FA41B7C6}">
      <dgm:prSet/>
      <dgm:spPr>
        <a:ln>
          <a:solidFill>
            <a:srgbClr val="CCCC00"/>
          </a:solidFill>
        </a:ln>
      </dgm:spPr>
      <dgm:t>
        <a:bodyPr/>
        <a:lstStyle/>
        <a:p>
          <a:endParaRPr lang="de-DE"/>
        </a:p>
      </dgm:t>
    </dgm:pt>
    <dgm:pt modelId="{DFEA92C7-585A-46ED-AF06-484C26610FF7}" type="sibTrans" cxnId="{69BF353A-9C66-4D98-AB55-83A6FA41B7C6}">
      <dgm:prSet/>
      <dgm:spPr/>
      <dgm:t>
        <a:bodyPr/>
        <a:lstStyle/>
        <a:p>
          <a:endParaRPr lang="de-DE"/>
        </a:p>
      </dgm:t>
    </dgm:pt>
    <dgm:pt modelId="{33CA8AA1-6980-4DA1-966F-32FE2AD24804}">
      <dgm:prSet custT="1"/>
      <dgm:spPr>
        <a:noFill/>
        <a:ln>
          <a:solidFill>
            <a:srgbClr val="CCCC00"/>
          </a:solidFill>
        </a:ln>
      </dgm:spPr>
      <dgm:t>
        <a:bodyPr/>
        <a:lstStyle/>
        <a:p>
          <a:r>
            <a:rPr lang="de-DE" sz="2400" dirty="0" smtClean="0">
              <a:solidFill>
                <a:schemeClr val="bg2">
                  <a:lumMod val="25000"/>
                </a:schemeClr>
              </a:solidFill>
            </a:rPr>
            <a:t>Rigid</a:t>
          </a:r>
          <a:br>
            <a:rPr lang="de-DE" sz="2400" dirty="0" smtClean="0">
              <a:solidFill>
                <a:schemeClr val="bg2">
                  <a:lumMod val="25000"/>
                </a:schemeClr>
              </a:solidFill>
            </a:rPr>
          </a:br>
          <a:endParaRPr lang="de-DE" sz="1100" dirty="0">
            <a:solidFill>
              <a:schemeClr val="bg2">
                <a:lumMod val="25000"/>
              </a:schemeClr>
            </a:solidFill>
          </a:endParaRPr>
        </a:p>
      </dgm:t>
    </dgm:pt>
    <dgm:pt modelId="{C87FFBCF-3CB4-40E3-961C-9D05FDC28285}" type="parTrans" cxnId="{8A7E4A36-8AA4-49A5-AF14-CA0900B0E67A}">
      <dgm:prSet/>
      <dgm:spPr>
        <a:ln>
          <a:solidFill>
            <a:srgbClr val="CCCC00"/>
          </a:solidFill>
        </a:ln>
      </dgm:spPr>
      <dgm:t>
        <a:bodyPr/>
        <a:lstStyle/>
        <a:p>
          <a:endParaRPr lang="de-DE"/>
        </a:p>
      </dgm:t>
    </dgm:pt>
    <dgm:pt modelId="{C39A7BF2-FFB3-4AF0-89EF-B6EBFC9083EA}" type="sibTrans" cxnId="{8A7E4A36-8AA4-49A5-AF14-CA0900B0E67A}">
      <dgm:prSet/>
      <dgm:spPr/>
      <dgm:t>
        <a:bodyPr/>
        <a:lstStyle/>
        <a:p>
          <a:endParaRPr lang="de-DE"/>
        </a:p>
      </dgm:t>
    </dgm:pt>
    <dgm:pt modelId="{923612E3-46A2-4248-82B9-51E54CDEF904}">
      <dgm:prSet custT="1"/>
      <dgm:spPr>
        <a:noFill/>
        <a:ln w="31750">
          <a:solidFill>
            <a:srgbClr val="CCCC00"/>
          </a:solidFill>
        </a:ln>
      </dgm:spPr>
      <dgm:t>
        <a:bodyPr/>
        <a:lstStyle/>
        <a:p>
          <a:r>
            <a:rPr lang="de-DE" sz="1700" dirty="0" smtClean="0">
              <a:solidFill>
                <a:schemeClr val="tx1">
                  <a:lumMod val="75000"/>
                  <a:lumOff val="25000"/>
                </a:schemeClr>
              </a:solidFill>
            </a:rPr>
            <a:t>EPC</a:t>
          </a:r>
          <a:br>
            <a:rPr lang="de-DE" sz="1700" dirty="0" smtClean="0">
              <a:solidFill>
                <a:schemeClr val="tx1">
                  <a:lumMod val="75000"/>
                  <a:lumOff val="25000"/>
                </a:schemeClr>
              </a:solidFill>
            </a:rPr>
          </a:br>
          <a:r>
            <a:rPr lang="de-DE" sz="11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Expanded</a:t>
          </a:r>
          <a:r>
            <a:rPr lang="de-DE" sz="1100" dirty="0" smtClean="0">
              <a:solidFill>
                <a:schemeClr val="tx1">
                  <a:lumMod val="75000"/>
                  <a:lumOff val="25000"/>
                </a:schemeClr>
              </a:solidFill>
            </a:rPr>
            <a:t> Polymer Core</a:t>
          </a:r>
          <a:endParaRPr lang="de-DE" sz="11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3677C29B-9E44-4E0F-9E8D-36B04BFB7332}" type="parTrans" cxnId="{C0BACAAF-B8C2-46BD-816C-38A2CF3DCDED}">
      <dgm:prSet/>
      <dgm:spPr>
        <a:ln>
          <a:solidFill>
            <a:srgbClr val="CCCC00"/>
          </a:solidFill>
        </a:ln>
      </dgm:spPr>
      <dgm:t>
        <a:bodyPr/>
        <a:lstStyle/>
        <a:p>
          <a:endParaRPr lang="de-DE"/>
        </a:p>
      </dgm:t>
    </dgm:pt>
    <dgm:pt modelId="{2BD99748-5885-4A4C-B937-6AB656034F56}" type="sibTrans" cxnId="{C0BACAAF-B8C2-46BD-816C-38A2CF3DCDED}">
      <dgm:prSet/>
      <dgm:spPr/>
      <dgm:t>
        <a:bodyPr/>
        <a:lstStyle/>
        <a:p>
          <a:endParaRPr lang="de-DE"/>
        </a:p>
      </dgm:t>
    </dgm:pt>
    <dgm:pt modelId="{03C77FDF-ACF9-418E-844E-314E0C50B947}">
      <dgm:prSet custT="1"/>
      <dgm:spPr>
        <a:noFill/>
        <a:ln w="31750">
          <a:solidFill>
            <a:srgbClr val="CCCC00"/>
          </a:solidFill>
        </a:ln>
      </dgm:spPr>
      <dgm:t>
        <a:bodyPr/>
        <a:lstStyle/>
        <a:p>
          <a:r>
            <a:rPr lang="de-DE" sz="1700" b="0" dirty="0" smtClean="0">
              <a:solidFill>
                <a:schemeClr val="tx1">
                  <a:lumMod val="75000"/>
                  <a:lumOff val="25000"/>
                </a:schemeClr>
              </a:solidFill>
            </a:rPr>
            <a:t>SPC</a:t>
          </a:r>
          <a:br>
            <a:rPr lang="de-DE" sz="1700" b="0" dirty="0" smtClean="0">
              <a:solidFill>
                <a:schemeClr val="tx1">
                  <a:lumMod val="75000"/>
                  <a:lumOff val="25000"/>
                </a:schemeClr>
              </a:solidFill>
            </a:rPr>
          </a:br>
          <a:r>
            <a:rPr lang="de-DE" sz="1100" dirty="0" smtClean="0">
              <a:solidFill>
                <a:schemeClr val="tx1">
                  <a:lumMod val="75000"/>
                  <a:lumOff val="25000"/>
                </a:schemeClr>
              </a:solidFill>
            </a:rPr>
            <a:t>Solid Polymer Core</a:t>
          </a:r>
          <a:endParaRPr lang="de-DE" sz="1100" b="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0450A419-11C3-4286-80FC-615D9911AD94}" type="parTrans" cxnId="{8F065E72-AD25-43CA-B148-819F0A25D11C}">
      <dgm:prSet/>
      <dgm:spPr>
        <a:ln>
          <a:solidFill>
            <a:srgbClr val="CCCC00"/>
          </a:solidFill>
        </a:ln>
      </dgm:spPr>
      <dgm:t>
        <a:bodyPr/>
        <a:lstStyle/>
        <a:p>
          <a:endParaRPr lang="de-DE"/>
        </a:p>
      </dgm:t>
    </dgm:pt>
    <dgm:pt modelId="{A91E6D1A-DF45-4587-BB07-77304228CD00}" type="sibTrans" cxnId="{8F065E72-AD25-43CA-B148-819F0A25D11C}">
      <dgm:prSet/>
      <dgm:spPr/>
      <dgm:t>
        <a:bodyPr/>
        <a:lstStyle/>
        <a:p>
          <a:endParaRPr lang="de-DE"/>
        </a:p>
      </dgm:t>
    </dgm:pt>
    <dgm:pt modelId="{284E4A76-1FE4-4AF8-B4F2-5FB407F4FAB7}" type="pres">
      <dgm:prSet presAssocID="{EDBFA3E6-7BBC-45F8-A517-78D1B6125E3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F202CFA1-72D3-40AD-9299-B6336C9C838E}" type="pres">
      <dgm:prSet presAssocID="{2B175154-20B7-4DC6-AE49-D3D773E285B4}" presName="hierRoot1" presStyleCnt="0">
        <dgm:presLayoutVars>
          <dgm:hierBranch val="init"/>
        </dgm:presLayoutVars>
      </dgm:prSet>
      <dgm:spPr/>
    </dgm:pt>
    <dgm:pt modelId="{20C26606-A11D-4429-9C70-9EC90FB413C6}" type="pres">
      <dgm:prSet presAssocID="{2B175154-20B7-4DC6-AE49-D3D773E285B4}" presName="rootComposite1" presStyleCnt="0"/>
      <dgm:spPr/>
    </dgm:pt>
    <dgm:pt modelId="{9743CBAA-454B-4CE4-AB4D-33A5EC970F24}" type="pres">
      <dgm:prSet presAssocID="{2B175154-20B7-4DC6-AE49-D3D773E285B4}" presName="rootText1" presStyleLbl="node0" presStyleIdx="0" presStyleCnt="1" custScaleX="12565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DACC824-89D1-4013-963B-8073F6DCDC5C}" type="pres">
      <dgm:prSet presAssocID="{2B175154-20B7-4DC6-AE49-D3D773E285B4}" presName="rootConnector1" presStyleLbl="node1" presStyleIdx="0" presStyleCnt="0"/>
      <dgm:spPr/>
      <dgm:t>
        <a:bodyPr/>
        <a:lstStyle/>
        <a:p>
          <a:endParaRPr lang="de-DE"/>
        </a:p>
      </dgm:t>
    </dgm:pt>
    <dgm:pt modelId="{1EA7F8C1-1900-43FB-89DF-7F70D1D3CD6E}" type="pres">
      <dgm:prSet presAssocID="{2B175154-20B7-4DC6-AE49-D3D773E285B4}" presName="hierChild2" presStyleCnt="0"/>
      <dgm:spPr/>
    </dgm:pt>
    <dgm:pt modelId="{EC2906E2-4177-445E-A58D-F75CB33B00AF}" type="pres">
      <dgm:prSet presAssocID="{F806A38E-C31F-4F51-92A8-DF9E12E470FE}" presName="Name37" presStyleLbl="parChTrans1D2" presStyleIdx="0" presStyleCnt="3"/>
      <dgm:spPr/>
      <dgm:t>
        <a:bodyPr/>
        <a:lstStyle/>
        <a:p>
          <a:endParaRPr lang="de-DE"/>
        </a:p>
      </dgm:t>
    </dgm:pt>
    <dgm:pt modelId="{94418E0C-F3FD-4553-A34C-75EE1CBDBB2A}" type="pres">
      <dgm:prSet presAssocID="{0E00CB06-7389-49F3-9CDF-46DA42635D3D}" presName="hierRoot2" presStyleCnt="0">
        <dgm:presLayoutVars>
          <dgm:hierBranch val="init"/>
        </dgm:presLayoutVars>
      </dgm:prSet>
      <dgm:spPr/>
    </dgm:pt>
    <dgm:pt modelId="{66CDC6B0-21B8-4699-AF12-9A37CEB0B298}" type="pres">
      <dgm:prSet presAssocID="{0E00CB06-7389-49F3-9CDF-46DA42635D3D}" presName="rootComposite" presStyleCnt="0"/>
      <dgm:spPr/>
    </dgm:pt>
    <dgm:pt modelId="{972D29B5-EB26-4A87-8461-9CD91F6B33C9}" type="pres">
      <dgm:prSet presAssocID="{0E00CB06-7389-49F3-9CDF-46DA42635D3D}" presName="rootText" presStyleLbl="node2" presStyleIdx="0" presStyleCnt="3" custScaleX="145540" custScaleY="11333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119E9F2-25E2-469E-A4E9-28A8219E4694}" type="pres">
      <dgm:prSet presAssocID="{0E00CB06-7389-49F3-9CDF-46DA42635D3D}" presName="rootConnector" presStyleLbl="node2" presStyleIdx="0" presStyleCnt="3"/>
      <dgm:spPr/>
      <dgm:t>
        <a:bodyPr/>
        <a:lstStyle/>
        <a:p>
          <a:endParaRPr lang="de-DE"/>
        </a:p>
      </dgm:t>
    </dgm:pt>
    <dgm:pt modelId="{24A1ECFD-93F6-444B-B871-E879E17C20EB}" type="pres">
      <dgm:prSet presAssocID="{0E00CB06-7389-49F3-9CDF-46DA42635D3D}" presName="hierChild4" presStyleCnt="0"/>
      <dgm:spPr/>
    </dgm:pt>
    <dgm:pt modelId="{E1B8AE80-516E-4192-AA53-DB0F544D99E8}" type="pres">
      <dgm:prSet presAssocID="{0E00CB06-7389-49F3-9CDF-46DA42635D3D}" presName="hierChild5" presStyleCnt="0"/>
      <dgm:spPr/>
    </dgm:pt>
    <dgm:pt modelId="{A057EDC8-A6BF-4E3A-8F51-CBCF96A15EA7}" type="pres">
      <dgm:prSet presAssocID="{E8C5EF02-3520-4130-921F-1D58C5AE1FB4}" presName="Name37" presStyleLbl="parChTrans1D2" presStyleIdx="1" presStyleCnt="3"/>
      <dgm:spPr/>
      <dgm:t>
        <a:bodyPr/>
        <a:lstStyle/>
        <a:p>
          <a:endParaRPr lang="de-DE"/>
        </a:p>
      </dgm:t>
    </dgm:pt>
    <dgm:pt modelId="{AFA8FB6C-F10C-4CDB-BD65-908228B81A98}" type="pres">
      <dgm:prSet presAssocID="{FB8C0E82-620B-41BD-93EC-2465BD5632B2}" presName="hierRoot2" presStyleCnt="0">
        <dgm:presLayoutVars>
          <dgm:hierBranch val="init"/>
        </dgm:presLayoutVars>
      </dgm:prSet>
      <dgm:spPr/>
    </dgm:pt>
    <dgm:pt modelId="{B0C499B5-E646-4A40-B7CE-23E642E38B80}" type="pres">
      <dgm:prSet presAssocID="{FB8C0E82-620B-41BD-93EC-2465BD5632B2}" presName="rootComposite" presStyleCnt="0"/>
      <dgm:spPr/>
    </dgm:pt>
    <dgm:pt modelId="{3277BBFA-54F1-466E-8499-937496E5591A}" type="pres">
      <dgm:prSet presAssocID="{FB8C0E82-620B-41BD-93EC-2465BD5632B2}" presName="rootText" presStyleLbl="node2" presStyleIdx="1" presStyleCnt="3" custScaleX="113451" custScaleY="11742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33E0823-AE17-4D9D-BE61-D9A1BE2C31C8}" type="pres">
      <dgm:prSet presAssocID="{FB8C0E82-620B-41BD-93EC-2465BD5632B2}" presName="rootConnector" presStyleLbl="node2" presStyleIdx="1" presStyleCnt="3"/>
      <dgm:spPr/>
      <dgm:t>
        <a:bodyPr/>
        <a:lstStyle/>
        <a:p>
          <a:endParaRPr lang="de-DE"/>
        </a:p>
      </dgm:t>
    </dgm:pt>
    <dgm:pt modelId="{56A17924-D4E5-427C-9929-5621DBD21ED5}" type="pres">
      <dgm:prSet presAssocID="{FB8C0E82-620B-41BD-93EC-2465BD5632B2}" presName="hierChild4" presStyleCnt="0"/>
      <dgm:spPr/>
    </dgm:pt>
    <dgm:pt modelId="{EAB6207D-BD87-4333-8FE2-BD53B940BEBF}" type="pres">
      <dgm:prSet presAssocID="{7BF16D51-B623-4A59-86B1-049E77C35C06}" presName="Name37" presStyleLbl="parChTrans1D3" presStyleIdx="0" presStyleCnt="2"/>
      <dgm:spPr/>
      <dgm:t>
        <a:bodyPr/>
        <a:lstStyle/>
        <a:p>
          <a:endParaRPr lang="de-DE"/>
        </a:p>
      </dgm:t>
    </dgm:pt>
    <dgm:pt modelId="{764414CF-C81E-41BF-B79C-7B922B0B1A31}" type="pres">
      <dgm:prSet presAssocID="{994ACB42-A86A-4564-B3F3-18E82E27733C}" presName="hierRoot2" presStyleCnt="0">
        <dgm:presLayoutVars>
          <dgm:hierBranch val="init"/>
        </dgm:presLayoutVars>
      </dgm:prSet>
      <dgm:spPr/>
    </dgm:pt>
    <dgm:pt modelId="{0BF59FE0-D0A1-40F3-915B-63F6C1DD3605}" type="pres">
      <dgm:prSet presAssocID="{994ACB42-A86A-4564-B3F3-18E82E27733C}" presName="rootComposite" presStyleCnt="0"/>
      <dgm:spPr/>
    </dgm:pt>
    <dgm:pt modelId="{FCCFE537-F64E-448B-AE38-8E5E60DA4D58}" type="pres">
      <dgm:prSet presAssocID="{994ACB42-A86A-4564-B3F3-18E82E27733C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02AAADD-AB9A-487C-B63D-10F141045CC6}" type="pres">
      <dgm:prSet presAssocID="{994ACB42-A86A-4564-B3F3-18E82E27733C}" presName="rootConnector" presStyleLbl="node3" presStyleIdx="0" presStyleCnt="2"/>
      <dgm:spPr/>
      <dgm:t>
        <a:bodyPr/>
        <a:lstStyle/>
        <a:p>
          <a:endParaRPr lang="de-DE"/>
        </a:p>
      </dgm:t>
    </dgm:pt>
    <dgm:pt modelId="{20555CEC-C941-4D1B-9137-BAAA6E7D4FA7}" type="pres">
      <dgm:prSet presAssocID="{994ACB42-A86A-4564-B3F3-18E82E27733C}" presName="hierChild4" presStyleCnt="0"/>
      <dgm:spPr/>
    </dgm:pt>
    <dgm:pt modelId="{28B88251-6C21-4E10-84CA-CA09B306E94A}" type="pres">
      <dgm:prSet presAssocID="{994ACB42-A86A-4564-B3F3-18E82E27733C}" presName="hierChild5" presStyleCnt="0"/>
      <dgm:spPr/>
    </dgm:pt>
    <dgm:pt modelId="{B60DECF0-5222-4B9C-B1D9-6BEF2DBBF11D}" type="pres">
      <dgm:prSet presAssocID="{C87FFBCF-3CB4-40E3-961C-9D05FDC28285}" presName="Name37" presStyleLbl="parChTrans1D3" presStyleIdx="1" presStyleCnt="2"/>
      <dgm:spPr/>
      <dgm:t>
        <a:bodyPr/>
        <a:lstStyle/>
        <a:p>
          <a:endParaRPr lang="de-DE"/>
        </a:p>
      </dgm:t>
    </dgm:pt>
    <dgm:pt modelId="{864CD040-B7FD-4E5A-9A6A-3FAF226B5FBC}" type="pres">
      <dgm:prSet presAssocID="{33CA8AA1-6980-4DA1-966F-32FE2AD24804}" presName="hierRoot2" presStyleCnt="0">
        <dgm:presLayoutVars>
          <dgm:hierBranch val="init"/>
        </dgm:presLayoutVars>
      </dgm:prSet>
      <dgm:spPr/>
    </dgm:pt>
    <dgm:pt modelId="{BB876A7B-3417-405E-97FA-957453DEA11B}" type="pres">
      <dgm:prSet presAssocID="{33CA8AA1-6980-4DA1-966F-32FE2AD24804}" presName="rootComposite" presStyleCnt="0"/>
      <dgm:spPr/>
    </dgm:pt>
    <dgm:pt modelId="{C1284B93-626E-403E-A97E-384F02EB5EFE}" type="pres">
      <dgm:prSet presAssocID="{33CA8AA1-6980-4DA1-966F-32FE2AD24804}" presName="rootText" presStyleLbl="node3" presStyleIdx="1" presStyleCnt="2" custLinFactNeighborX="-5195" custLinFactNeighborY="-48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C403472-A9CF-4A5A-8586-94EDBC29E513}" type="pres">
      <dgm:prSet presAssocID="{33CA8AA1-6980-4DA1-966F-32FE2AD24804}" presName="rootConnector" presStyleLbl="node3" presStyleIdx="1" presStyleCnt="2"/>
      <dgm:spPr/>
      <dgm:t>
        <a:bodyPr/>
        <a:lstStyle/>
        <a:p>
          <a:endParaRPr lang="de-DE"/>
        </a:p>
      </dgm:t>
    </dgm:pt>
    <dgm:pt modelId="{D684BFEA-AEE5-4A2B-AA74-91C6E915D714}" type="pres">
      <dgm:prSet presAssocID="{33CA8AA1-6980-4DA1-966F-32FE2AD24804}" presName="hierChild4" presStyleCnt="0"/>
      <dgm:spPr/>
    </dgm:pt>
    <dgm:pt modelId="{AA4B121C-2BD7-42EF-A25B-75BA260F4BFE}" type="pres">
      <dgm:prSet presAssocID="{3677C29B-9E44-4E0F-9E8D-36B04BFB7332}" presName="Name37" presStyleLbl="parChTrans1D4" presStyleIdx="0" presStyleCnt="2"/>
      <dgm:spPr/>
      <dgm:t>
        <a:bodyPr/>
        <a:lstStyle/>
        <a:p>
          <a:endParaRPr lang="de-DE"/>
        </a:p>
      </dgm:t>
    </dgm:pt>
    <dgm:pt modelId="{FDD0718C-834B-42DB-815B-3B7ACE82647F}" type="pres">
      <dgm:prSet presAssocID="{923612E3-46A2-4248-82B9-51E54CDEF904}" presName="hierRoot2" presStyleCnt="0">
        <dgm:presLayoutVars>
          <dgm:hierBranch val="init"/>
        </dgm:presLayoutVars>
      </dgm:prSet>
      <dgm:spPr/>
    </dgm:pt>
    <dgm:pt modelId="{9DEAD3B9-293B-4FF0-B98C-C61650107D5C}" type="pres">
      <dgm:prSet presAssocID="{923612E3-46A2-4248-82B9-51E54CDEF904}" presName="rootComposite" presStyleCnt="0"/>
      <dgm:spPr/>
    </dgm:pt>
    <dgm:pt modelId="{E91865F8-A304-4935-BAE2-28F86F65D34A}" type="pres">
      <dgm:prSet presAssocID="{923612E3-46A2-4248-82B9-51E54CDEF904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1040171-57DE-4F4E-82E3-5B514482E18E}" type="pres">
      <dgm:prSet presAssocID="{923612E3-46A2-4248-82B9-51E54CDEF904}" presName="rootConnector" presStyleLbl="node4" presStyleIdx="0" presStyleCnt="2"/>
      <dgm:spPr/>
      <dgm:t>
        <a:bodyPr/>
        <a:lstStyle/>
        <a:p>
          <a:endParaRPr lang="de-DE"/>
        </a:p>
      </dgm:t>
    </dgm:pt>
    <dgm:pt modelId="{48E4B6C6-FB37-4720-904A-927551334BDC}" type="pres">
      <dgm:prSet presAssocID="{923612E3-46A2-4248-82B9-51E54CDEF904}" presName="hierChild4" presStyleCnt="0"/>
      <dgm:spPr/>
    </dgm:pt>
    <dgm:pt modelId="{A4C9547F-4545-4BEB-A4FA-E48F6EF3D92C}" type="pres">
      <dgm:prSet presAssocID="{923612E3-46A2-4248-82B9-51E54CDEF904}" presName="hierChild5" presStyleCnt="0"/>
      <dgm:spPr/>
    </dgm:pt>
    <dgm:pt modelId="{5CC6AEEB-2CBA-4CB3-82DB-FE2BD81313D2}" type="pres">
      <dgm:prSet presAssocID="{0450A419-11C3-4286-80FC-615D9911AD94}" presName="Name37" presStyleLbl="parChTrans1D4" presStyleIdx="1" presStyleCnt="2"/>
      <dgm:spPr/>
      <dgm:t>
        <a:bodyPr/>
        <a:lstStyle/>
        <a:p>
          <a:endParaRPr lang="de-DE"/>
        </a:p>
      </dgm:t>
    </dgm:pt>
    <dgm:pt modelId="{EE202024-6764-4DDD-B68A-B1B417D026EA}" type="pres">
      <dgm:prSet presAssocID="{03C77FDF-ACF9-418E-844E-314E0C50B947}" presName="hierRoot2" presStyleCnt="0">
        <dgm:presLayoutVars>
          <dgm:hierBranch val="init"/>
        </dgm:presLayoutVars>
      </dgm:prSet>
      <dgm:spPr/>
    </dgm:pt>
    <dgm:pt modelId="{AE442DC3-88BE-4CDB-80BB-C51BAEF0F273}" type="pres">
      <dgm:prSet presAssocID="{03C77FDF-ACF9-418E-844E-314E0C50B947}" presName="rootComposite" presStyleCnt="0"/>
      <dgm:spPr/>
    </dgm:pt>
    <dgm:pt modelId="{D3223482-02F5-4915-B8FE-02C08D8C779A}" type="pres">
      <dgm:prSet presAssocID="{03C77FDF-ACF9-418E-844E-314E0C50B947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42CC556-7DAE-4040-A212-01AD87F1B511}" type="pres">
      <dgm:prSet presAssocID="{03C77FDF-ACF9-418E-844E-314E0C50B947}" presName="rootConnector" presStyleLbl="node4" presStyleIdx="1" presStyleCnt="2"/>
      <dgm:spPr/>
      <dgm:t>
        <a:bodyPr/>
        <a:lstStyle/>
        <a:p>
          <a:endParaRPr lang="de-DE"/>
        </a:p>
      </dgm:t>
    </dgm:pt>
    <dgm:pt modelId="{4DDE0F39-74A3-45AE-A752-9A59252E9750}" type="pres">
      <dgm:prSet presAssocID="{03C77FDF-ACF9-418E-844E-314E0C50B947}" presName="hierChild4" presStyleCnt="0"/>
      <dgm:spPr/>
    </dgm:pt>
    <dgm:pt modelId="{B1BE5841-B176-43C4-A80B-3EED2B858694}" type="pres">
      <dgm:prSet presAssocID="{03C77FDF-ACF9-418E-844E-314E0C50B947}" presName="hierChild5" presStyleCnt="0"/>
      <dgm:spPr/>
    </dgm:pt>
    <dgm:pt modelId="{35D411E8-7548-4181-A3B7-8621F8EA7351}" type="pres">
      <dgm:prSet presAssocID="{33CA8AA1-6980-4DA1-966F-32FE2AD24804}" presName="hierChild5" presStyleCnt="0"/>
      <dgm:spPr/>
    </dgm:pt>
    <dgm:pt modelId="{5114AB3C-A1B2-46F2-B045-221528FEA582}" type="pres">
      <dgm:prSet presAssocID="{FB8C0E82-620B-41BD-93EC-2465BD5632B2}" presName="hierChild5" presStyleCnt="0"/>
      <dgm:spPr/>
    </dgm:pt>
    <dgm:pt modelId="{09264E4F-4F6D-4DD7-8072-5E88874E020D}" type="pres">
      <dgm:prSet presAssocID="{64187D44-3EB0-4ACB-97FC-AA4F81EB5128}" presName="Name37" presStyleLbl="parChTrans1D2" presStyleIdx="2" presStyleCnt="3"/>
      <dgm:spPr/>
      <dgm:t>
        <a:bodyPr/>
        <a:lstStyle/>
        <a:p>
          <a:endParaRPr lang="de-DE"/>
        </a:p>
      </dgm:t>
    </dgm:pt>
    <dgm:pt modelId="{F4D1860D-1042-44B7-BA1E-1D5929252B8A}" type="pres">
      <dgm:prSet presAssocID="{427E97C2-B625-4504-A529-D67229B38B1D}" presName="hierRoot2" presStyleCnt="0">
        <dgm:presLayoutVars>
          <dgm:hierBranch val="init"/>
        </dgm:presLayoutVars>
      </dgm:prSet>
      <dgm:spPr/>
    </dgm:pt>
    <dgm:pt modelId="{06B4CF36-D08A-48A8-8A24-D843A13B1D9D}" type="pres">
      <dgm:prSet presAssocID="{427E97C2-B625-4504-A529-D67229B38B1D}" presName="rootComposite" presStyleCnt="0"/>
      <dgm:spPr/>
    </dgm:pt>
    <dgm:pt modelId="{E012D47B-D9BC-4FD3-BF68-4BB8A076271B}" type="pres">
      <dgm:prSet presAssocID="{427E97C2-B625-4504-A529-D67229B38B1D}" presName="rootText" presStyleLbl="node2" presStyleIdx="2" presStyleCnt="3" custScaleY="12127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5C5B7D7-5B0C-4FF5-84AE-F48949F1364A}" type="pres">
      <dgm:prSet presAssocID="{427E97C2-B625-4504-A529-D67229B38B1D}" presName="rootConnector" presStyleLbl="node2" presStyleIdx="2" presStyleCnt="3"/>
      <dgm:spPr/>
      <dgm:t>
        <a:bodyPr/>
        <a:lstStyle/>
        <a:p>
          <a:endParaRPr lang="de-DE"/>
        </a:p>
      </dgm:t>
    </dgm:pt>
    <dgm:pt modelId="{0E10AF8D-FEA6-4E86-B32E-2FB56FF8E6EB}" type="pres">
      <dgm:prSet presAssocID="{427E97C2-B625-4504-A529-D67229B38B1D}" presName="hierChild4" presStyleCnt="0"/>
      <dgm:spPr/>
    </dgm:pt>
    <dgm:pt modelId="{9728E431-FD04-4EA5-83BD-801DD43CCA4E}" type="pres">
      <dgm:prSet presAssocID="{427E97C2-B625-4504-A529-D67229B38B1D}" presName="hierChild5" presStyleCnt="0"/>
      <dgm:spPr/>
    </dgm:pt>
    <dgm:pt modelId="{EAF9EC06-C9A2-457A-BB52-CCDF67D0ACEE}" type="pres">
      <dgm:prSet presAssocID="{2B175154-20B7-4DC6-AE49-D3D773E285B4}" presName="hierChild3" presStyleCnt="0"/>
      <dgm:spPr/>
    </dgm:pt>
  </dgm:ptLst>
  <dgm:cxnLst>
    <dgm:cxn modelId="{60C2DDAA-C7AB-4076-A279-08CC343FF014}" type="presOf" srcId="{E8C5EF02-3520-4130-921F-1D58C5AE1FB4}" destId="{A057EDC8-A6BF-4E3A-8F51-CBCF96A15EA7}" srcOrd="0" destOrd="0" presId="urn:microsoft.com/office/officeart/2005/8/layout/orgChart1"/>
    <dgm:cxn modelId="{C20EC580-DF37-4A04-A978-FD5267A87A3A}" type="presOf" srcId="{FB8C0E82-620B-41BD-93EC-2465BD5632B2}" destId="{3277BBFA-54F1-466E-8499-937496E5591A}" srcOrd="0" destOrd="0" presId="urn:microsoft.com/office/officeart/2005/8/layout/orgChart1"/>
    <dgm:cxn modelId="{A36375E0-376F-4934-AB61-7B579A185F83}" type="presOf" srcId="{33CA8AA1-6980-4DA1-966F-32FE2AD24804}" destId="{DC403472-A9CF-4A5A-8586-94EDBC29E513}" srcOrd="1" destOrd="0" presId="urn:microsoft.com/office/officeart/2005/8/layout/orgChart1"/>
    <dgm:cxn modelId="{7AD15C8D-DB3C-4969-B601-EA4BDF0AB4AB}" type="presOf" srcId="{7BF16D51-B623-4A59-86B1-049E77C35C06}" destId="{EAB6207D-BD87-4333-8FE2-BD53B940BEBF}" srcOrd="0" destOrd="0" presId="urn:microsoft.com/office/officeart/2005/8/layout/orgChart1"/>
    <dgm:cxn modelId="{C77595D8-2AA5-4C25-8040-1DAB910DFCFE}" type="presOf" srcId="{994ACB42-A86A-4564-B3F3-18E82E27733C}" destId="{B02AAADD-AB9A-487C-B63D-10F141045CC6}" srcOrd="1" destOrd="0" presId="urn:microsoft.com/office/officeart/2005/8/layout/orgChart1"/>
    <dgm:cxn modelId="{CAD91674-36BD-40D4-8187-5A0050FC2ADD}" srcId="{EDBFA3E6-7BBC-45F8-A517-78D1B6125E3E}" destId="{2B175154-20B7-4DC6-AE49-D3D773E285B4}" srcOrd="0" destOrd="0" parTransId="{581919A8-75C2-478A-B700-8D332F57897F}" sibTransId="{35989020-300A-4688-81AF-8F15E4F31DAE}"/>
    <dgm:cxn modelId="{C0BACAAF-B8C2-46BD-816C-38A2CF3DCDED}" srcId="{33CA8AA1-6980-4DA1-966F-32FE2AD24804}" destId="{923612E3-46A2-4248-82B9-51E54CDEF904}" srcOrd="0" destOrd="0" parTransId="{3677C29B-9E44-4E0F-9E8D-36B04BFB7332}" sibTransId="{2BD99748-5885-4A4C-B937-6AB656034F56}"/>
    <dgm:cxn modelId="{B541701F-9740-4996-AAC1-5EE8EDFB19D0}" srcId="{2B175154-20B7-4DC6-AE49-D3D773E285B4}" destId="{FB8C0E82-620B-41BD-93EC-2465BD5632B2}" srcOrd="1" destOrd="0" parTransId="{E8C5EF02-3520-4130-921F-1D58C5AE1FB4}" sibTransId="{D301704A-1DE9-4BC4-A16D-1D0AFB98ACA7}"/>
    <dgm:cxn modelId="{5F121BCA-8E00-4395-B354-6C27B5B160B4}" type="presOf" srcId="{923612E3-46A2-4248-82B9-51E54CDEF904}" destId="{31040171-57DE-4F4E-82E3-5B514482E18E}" srcOrd="1" destOrd="0" presId="urn:microsoft.com/office/officeart/2005/8/layout/orgChart1"/>
    <dgm:cxn modelId="{D6E82CF6-AB0C-4601-87C1-9708FC231173}" type="presOf" srcId="{FB8C0E82-620B-41BD-93EC-2465BD5632B2}" destId="{C33E0823-AE17-4D9D-BE61-D9A1BE2C31C8}" srcOrd="1" destOrd="0" presId="urn:microsoft.com/office/officeart/2005/8/layout/orgChart1"/>
    <dgm:cxn modelId="{69BF353A-9C66-4D98-AB55-83A6FA41B7C6}" srcId="{FB8C0E82-620B-41BD-93EC-2465BD5632B2}" destId="{994ACB42-A86A-4564-B3F3-18E82E27733C}" srcOrd="0" destOrd="0" parTransId="{7BF16D51-B623-4A59-86B1-049E77C35C06}" sibTransId="{DFEA92C7-585A-46ED-AF06-484C26610FF7}"/>
    <dgm:cxn modelId="{57042DE3-D7C5-4A3E-81A9-2BC9C2CDB6DC}" type="presOf" srcId="{F806A38E-C31F-4F51-92A8-DF9E12E470FE}" destId="{EC2906E2-4177-445E-A58D-F75CB33B00AF}" srcOrd="0" destOrd="0" presId="urn:microsoft.com/office/officeart/2005/8/layout/orgChart1"/>
    <dgm:cxn modelId="{8A7E4A36-8AA4-49A5-AF14-CA0900B0E67A}" srcId="{FB8C0E82-620B-41BD-93EC-2465BD5632B2}" destId="{33CA8AA1-6980-4DA1-966F-32FE2AD24804}" srcOrd="1" destOrd="0" parTransId="{C87FFBCF-3CB4-40E3-961C-9D05FDC28285}" sibTransId="{C39A7BF2-FFB3-4AF0-89EF-B6EBFC9083EA}"/>
    <dgm:cxn modelId="{02736B58-AA29-4CD9-B3EC-89C012DFAB75}" type="presOf" srcId="{427E97C2-B625-4504-A529-D67229B38B1D}" destId="{E012D47B-D9BC-4FD3-BF68-4BB8A076271B}" srcOrd="0" destOrd="0" presId="urn:microsoft.com/office/officeart/2005/8/layout/orgChart1"/>
    <dgm:cxn modelId="{8E230EB7-E455-490E-BF2F-8A00FE66FAAE}" type="presOf" srcId="{64187D44-3EB0-4ACB-97FC-AA4F81EB5128}" destId="{09264E4F-4F6D-4DD7-8072-5E88874E020D}" srcOrd="0" destOrd="0" presId="urn:microsoft.com/office/officeart/2005/8/layout/orgChart1"/>
    <dgm:cxn modelId="{F8DBB5E9-CF53-4914-99BF-8E595675F902}" type="presOf" srcId="{3677C29B-9E44-4E0F-9E8D-36B04BFB7332}" destId="{AA4B121C-2BD7-42EF-A25B-75BA260F4BFE}" srcOrd="0" destOrd="0" presId="urn:microsoft.com/office/officeart/2005/8/layout/orgChart1"/>
    <dgm:cxn modelId="{070A8334-649C-4A56-9BA9-B1692FEEB524}" type="presOf" srcId="{C87FFBCF-3CB4-40E3-961C-9D05FDC28285}" destId="{B60DECF0-5222-4B9C-B1D9-6BEF2DBBF11D}" srcOrd="0" destOrd="0" presId="urn:microsoft.com/office/officeart/2005/8/layout/orgChart1"/>
    <dgm:cxn modelId="{D00AF071-F96C-41F3-B203-99751EE83674}" type="presOf" srcId="{0E00CB06-7389-49F3-9CDF-46DA42635D3D}" destId="{972D29B5-EB26-4A87-8461-9CD91F6B33C9}" srcOrd="0" destOrd="0" presId="urn:microsoft.com/office/officeart/2005/8/layout/orgChart1"/>
    <dgm:cxn modelId="{EF50815D-C1A9-4756-AC6F-1D6089A8E95F}" type="presOf" srcId="{0450A419-11C3-4286-80FC-615D9911AD94}" destId="{5CC6AEEB-2CBA-4CB3-82DB-FE2BD81313D2}" srcOrd="0" destOrd="0" presId="urn:microsoft.com/office/officeart/2005/8/layout/orgChart1"/>
    <dgm:cxn modelId="{F30C266C-507C-44E8-BF07-95921D11F1B0}" srcId="{2B175154-20B7-4DC6-AE49-D3D773E285B4}" destId="{0E00CB06-7389-49F3-9CDF-46DA42635D3D}" srcOrd="0" destOrd="0" parTransId="{F806A38E-C31F-4F51-92A8-DF9E12E470FE}" sibTransId="{773FC877-8DD5-4735-8895-6337E459C11C}"/>
    <dgm:cxn modelId="{8F065E72-AD25-43CA-B148-819F0A25D11C}" srcId="{33CA8AA1-6980-4DA1-966F-32FE2AD24804}" destId="{03C77FDF-ACF9-418E-844E-314E0C50B947}" srcOrd="1" destOrd="0" parTransId="{0450A419-11C3-4286-80FC-615D9911AD94}" sibTransId="{A91E6D1A-DF45-4587-BB07-77304228CD00}"/>
    <dgm:cxn modelId="{F0618C65-AC14-48E2-B5E8-8830BABBE638}" type="presOf" srcId="{2B175154-20B7-4DC6-AE49-D3D773E285B4}" destId="{4DACC824-89D1-4013-963B-8073F6DCDC5C}" srcOrd="1" destOrd="0" presId="urn:microsoft.com/office/officeart/2005/8/layout/orgChart1"/>
    <dgm:cxn modelId="{A958B6DA-6A65-40C5-BE03-1423156A7B8F}" type="presOf" srcId="{994ACB42-A86A-4564-B3F3-18E82E27733C}" destId="{FCCFE537-F64E-448B-AE38-8E5E60DA4D58}" srcOrd="0" destOrd="0" presId="urn:microsoft.com/office/officeart/2005/8/layout/orgChart1"/>
    <dgm:cxn modelId="{9E799246-EFD2-490E-9CBB-551B71DE497D}" type="presOf" srcId="{EDBFA3E6-7BBC-45F8-A517-78D1B6125E3E}" destId="{284E4A76-1FE4-4AF8-B4F2-5FB407F4FAB7}" srcOrd="0" destOrd="0" presId="urn:microsoft.com/office/officeart/2005/8/layout/orgChart1"/>
    <dgm:cxn modelId="{91A327AC-31C2-4EF7-8A51-C3987D0A6707}" type="presOf" srcId="{0E00CB06-7389-49F3-9CDF-46DA42635D3D}" destId="{C119E9F2-25E2-469E-A4E9-28A8219E4694}" srcOrd="1" destOrd="0" presId="urn:microsoft.com/office/officeart/2005/8/layout/orgChart1"/>
    <dgm:cxn modelId="{1C14A700-30F4-4B0D-BD87-BBC2BF90B609}" type="presOf" srcId="{427E97C2-B625-4504-A529-D67229B38B1D}" destId="{85C5B7D7-5B0C-4FF5-84AE-F48949F1364A}" srcOrd="1" destOrd="0" presId="urn:microsoft.com/office/officeart/2005/8/layout/orgChart1"/>
    <dgm:cxn modelId="{8E6D4D81-FCC3-4DB9-B0C1-8A150F482C8B}" srcId="{2B175154-20B7-4DC6-AE49-D3D773E285B4}" destId="{427E97C2-B625-4504-A529-D67229B38B1D}" srcOrd="2" destOrd="0" parTransId="{64187D44-3EB0-4ACB-97FC-AA4F81EB5128}" sibTransId="{0F7F5E24-C0D9-44A9-86BB-7AD5AFCB96FE}"/>
    <dgm:cxn modelId="{A37455DE-B661-4325-916B-901EA468B72D}" type="presOf" srcId="{2B175154-20B7-4DC6-AE49-D3D773E285B4}" destId="{9743CBAA-454B-4CE4-AB4D-33A5EC970F24}" srcOrd="0" destOrd="0" presId="urn:microsoft.com/office/officeart/2005/8/layout/orgChart1"/>
    <dgm:cxn modelId="{5BDD891E-654B-4557-952A-65F7AD0EC6FA}" type="presOf" srcId="{03C77FDF-ACF9-418E-844E-314E0C50B947}" destId="{642CC556-7DAE-4040-A212-01AD87F1B511}" srcOrd="1" destOrd="0" presId="urn:microsoft.com/office/officeart/2005/8/layout/orgChart1"/>
    <dgm:cxn modelId="{8205FE24-A37D-4F75-899D-7C39622E8F36}" type="presOf" srcId="{923612E3-46A2-4248-82B9-51E54CDEF904}" destId="{E91865F8-A304-4935-BAE2-28F86F65D34A}" srcOrd="0" destOrd="0" presId="urn:microsoft.com/office/officeart/2005/8/layout/orgChart1"/>
    <dgm:cxn modelId="{EC522034-35C2-4E56-A4FC-17D169368D6B}" type="presOf" srcId="{33CA8AA1-6980-4DA1-966F-32FE2AD24804}" destId="{C1284B93-626E-403E-A97E-384F02EB5EFE}" srcOrd="0" destOrd="0" presId="urn:microsoft.com/office/officeart/2005/8/layout/orgChart1"/>
    <dgm:cxn modelId="{E426DF82-5706-450E-88A1-9EFC3ED35525}" type="presOf" srcId="{03C77FDF-ACF9-418E-844E-314E0C50B947}" destId="{D3223482-02F5-4915-B8FE-02C08D8C779A}" srcOrd="0" destOrd="0" presId="urn:microsoft.com/office/officeart/2005/8/layout/orgChart1"/>
    <dgm:cxn modelId="{366B3E2C-1555-4B1A-8188-41A9CCA70001}" type="presParOf" srcId="{284E4A76-1FE4-4AF8-B4F2-5FB407F4FAB7}" destId="{F202CFA1-72D3-40AD-9299-B6336C9C838E}" srcOrd="0" destOrd="0" presId="urn:microsoft.com/office/officeart/2005/8/layout/orgChart1"/>
    <dgm:cxn modelId="{271AFB54-47D0-4151-86B8-1324D87F63F6}" type="presParOf" srcId="{F202CFA1-72D3-40AD-9299-B6336C9C838E}" destId="{20C26606-A11D-4429-9C70-9EC90FB413C6}" srcOrd="0" destOrd="0" presId="urn:microsoft.com/office/officeart/2005/8/layout/orgChart1"/>
    <dgm:cxn modelId="{B1E331BC-DEBE-434B-854A-17015DB28B6E}" type="presParOf" srcId="{20C26606-A11D-4429-9C70-9EC90FB413C6}" destId="{9743CBAA-454B-4CE4-AB4D-33A5EC970F24}" srcOrd="0" destOrd="0" presId="urn:microsoft.com/office/officeart/2005/8/layout/orgChart1"/>
    <dgm:cxn modelId="{7CD9B150-7C4A-4B2C-BD1B-5077050EEBE5}" type="presParOf" srcId="{20C26606-A11D-4429-9C70-9EC90FB413C6}" destId="{4DACC824-89D1-4013-963B-8073F6DCDC5C}" srcOrd="1" destOrd="0" presId="urn:microsoft.com/office/officeart/2005/8/layout/orgChart1"/>
    <dgm:cxn modelId="{65A2B309-22D2-45DC-B830-42383AED32A4}" type="presParOf" srcId="{F202CFA1-72D3-40AD-9299-B6336C9C838E}" destId="{1EA7F8C1-1900-43FB-89DF-7F70D1D3CD6E}" srcOrd="1" destOrd="0" presId="urn:microsoft.com/office/officeart/2005/8/layout/orgChart1"/>
    <dgm:cxn modelId="{4591EEB2-BA93-47BF-96BC-44DC2D04CA7A}" type="presParOf" srcId="{1EA7F8C1-1900-43FB-89DF-7F70D1D3CD6E}" destId="{EC2906E2-4177-445E-A58D-F75CB33B00AF}" srcOrd="0" destOrd="0" presId="urn:microsoft.com/office/officeart/2005/8/layout/orgChart1"/>
    <dgm:cxn modelId="{E1E7FAE9-8A22-4CEB-8FA7-0F1F88EF33E5}" type="presParOf" srcId="{1EA7F8C1-1900-43FB-89DF-7F70D1D3CD6E}" destId="{94418E0C-F3FD-4553-A34C-75EE1CBDBB2A}" srcOrd="1" destOrd="0" presId="urn:microsoft.com/office/officeart/2005/8/layout/orgChart1"/>
    <dgm:cxn modelId="{7BDA879B-BBE0-46A4-977F-2866743EEA85}" type="presParOf" srcId="{94418E0C-F3FD-4553-A34C-75EE1CBDBB2A}" destId="{66CDC6B0-21B8-4699-AF12-9A37CEB0B298}" srcOrd="0" destOrd="0" presId="urn:microsoft.com/office/officeart/2005/8/layout/orgChart1"/>
    <dgm:cxn modelId="{9E1D5E88-B597-452F-8EBF-230A5DEDAC07}" type="presParOf" srcId="{66CDC6B0-21B8-4699-AF12-9A37CEB0B298}" destId="{972D29B5-EB26-4A87-8461-9CD91F6B33C9}" srcOrd="0" destOrd="0" presId="urn:microsoft.com/office/officeart/2005/8/layout/orgChart1"/>
    <dgm:cxn modelId="{7B5D5DC9-EB82-4AEB-A0EF-790F1D256FC7}" type="presParOf" srcId="{66CDC6B0-21B8-4699-AF12-9A37CEB0B298}" destId="{C119E9F2-25E2-469E-A4E9-28A8219E4694}" srcOrd="1" destOrd="0" presId="urn:microsoft.com/office/officeart/2005/8/layout/orgChart1"/>
    <dgm:cxn modelId="{28303E69-E3B5-4C69-B260-C2290731EFFB}" type="presParOf" srcId="{94418E0C-F3FD-4553-A34C-75EE1CBDBB2A}" destId="{24A1ECFD-93F6-444B-B871-E879E17C20EB}" srcOrd="1" destOrd="0" presId="urn:microsoft.com/office/officeart/2005/8/layout/orgChart1"/>
    <dgm:cxn modelId="{F045A94D-B06E-4850-9D6B-9124B72D8CB9}" type="presParOf" srcId="{94418E0C-F3FD-4553-A34C-75EE1CBDBB2A}" destId="{E1B8AE80-516E-4192-AA53-DB0F544D99E8}" srcOrd="2" destOrd="0" presId="urn:microsoft.com/office/officeart/2005/8/layout/orgChart1"/>
    <dgm:cxn modelId="{BAC02E97-EA28-498D-92C1-14540BBBF322}" type="presParOf" srcId="{1EA7F8C1-1900-43FB-89DF-7F70D1D3CD6E}" destId="{A057EDC8-A6BF-4E3A-8F51-CBCF96A15EA7}" srcOrd="2" destOrd="0" presId="urn:microsoft.com/office/officeart/2005/8/layout/orgChart1"/>
    <dgm:cxn modelId="{B0C192DC-7C01-4763-ADAD-121AD9D9E3ED}" type="presParOf" srcId="{1EA7F8C1-1900-43FB-89DF-7F70D1D3CD6E}" destId="{AFA8FB6C-F10C-4CDB-BD65-908228B81A98}" srcOrd="3" destOrd="0" presId="urn:microsoft.com/office/officeart/2005/8/layout/orgChart1"/>
    <dgm:cxn modelId="{530D6AE4-5B0D-40D8-A6A6-EC477781A3B2}" type="presParOf" srcId="{AFA8FB6C-F10C-4CDB-BD65-908228B81A98}" destId="{B0C499B5-E646-4A40-B7CE-23E642E38B80}" srcOrd="0" destOrd="0" presId="urn:microsoft.com/office/officeart/2005/8/layout/orgChart1"/>
    <dgm:cxn modelId="{01F261A8-C201-42A0-9CC1-DC38AC855771}" type="presParOf" srcId="{B0C499B5-E646-4A40-B7CE-23E642E38B80}" destId="{3277BBFA-54F1-466E-8499-937496E5591A}" srcOrd="0" destOrd="0" presId="urn:microsoft.com/office/officeart/2005/8/layout/orgChart1"/>
    <dgm:cxn modelId="{2EDB762C-13A3-44C8-89E6-056AA51794EF}" type="presParOf" srcId="{B0C499B5-E646-4A40-B7CE-23E642E38B80}" destId="{C33E0823-AE17-4D9D-BE61-D9A1BE2C31C8}" srcOrd="1" destOrd="0" presId="urn:microsoft.com/office/officeart/2005/8/layout/orgChart1"/>
    <dgm:cxn modelId="{9A2A813E-3F38-412F-8A89-3D1B8F3C785C}" type="presParOf" srcId="{AFA8FB6C-F10C-4CDB-BD65-908228B81A98}" destId="{56A17924-D4E5-427C-9929-5621DBD21ED5}" srcOrd="1" destOrd="0" presId="urn:microsoft.com/office/officeart/2005/8/layout/orgChart1"/>
    <dgm:cxn modelId="{615E351D-ECF7-4581-9B67-2038234B7058}" type="presParOf" srcId="{56A17924-D4E5-427C-9929-5621DBD21ED5}" destId="{EAB6207D-BD87-4333-8FE2-BD53B940BEBF}" srcOrd="0" destOrd="0" presId="urn:microsoft.com/office/officeart/2005/8/layout/orgChart1"/>
    <dgm:cxn modelId="{707C9134-8520-4709-8062-286144EC9010}" type="presParOf" srcId="{56A17924-D4E5-427C-9929-5621DBD21ED5}" destId="{764414CF-C81E-41BF-B79C-7B922B0B1A31}" srcOrd="1" destOrd="0" presId="urn:microsoft.com/office/officeart/2005/8/layout/orgChart1"/>
    <dgm:cxn modelId="{60D73540-EED3-4320-A614-FAD6357C53F4}" type="presParOf" srcId="{764414CF-C81E-41BF-B79C-7B922B0B1A31}" destId="{0BF59FE0-D0A1-40F3-915B-63F6C1DD3605}" srcOrd="0" destOrd="0" presId="urn:microsoft.com/office/officeart/2005/8/layout/orgChart1"/>
    <dgm:cxn modelId="{CFD40D18-96E0-48C7-83F4-8E222E279E99}" type="presParOf" srcId="{0BF59FE0-D0A1-40F3-915B-63F6C1DD3605}" destId="{FCCFE537-F64E-448B-AE38-8E5E60DA4D58}" srcOrd="0" destOrd="0" presId="urn:microsoft.com/office/officeart/2005/8/layout/orgChart1"/>
    <dgm:cxn modelId="{5C2DA3C2-4847-4299-B056-6A6C7470A7ED}" type="presParOf" srcId="{0BF59FE0-D0A1-40F3-915B-63F6C1DD3605}" destId="{B02AAADD-AB9A-487C-B63D-10F141045CC6}" srcOrd="1" destOrd="0" presId="urn:microsoft.com/office/officeart/2005/8/layout/orgChart1"/>
    <dgm:cxn modelId="{307A41CB-7A6D-4257-A717-B960C5648D30}" type="presParOf" srcId="{764414CF-C81E-41BF-B79C-7B922B0B1A31}" destId="{20555CEC-C941-4D1B-9137-BAAA6E7D4FA7}" srcOrd="1" destOrd="0" presId="urn:microsoft.com/office/officeart/2005/8/layout/orgChart1"/>
    <dgm:cxn modelId="{97AB8BB4-6033-4D1D-9A22-B66B27DA4F87}" type="presParOf" srcId="{764414CF-C81E-41BF-B79C-7B922B0B1A31}" destId="{28B88251-6C21-4E10-84CA-CA09B306E94A}" srcOrd="2" destOrd="0" presId="urn:microsoft.com/office/officeart/2005/8/layout/orgChart1"/>
    <dgm:cxn modelId="{362543B0-B9EF-4F87-A684-C0DA6FAF51A7}" type="presParOf" srcId="{56A17924-D4E5-427C-9929-5621DBD21ED5}" destId="{B60DECF0-5222-4B9C-B1D9-6BEF2DBBF11D}" srcOrd="2" destOrd="0" presId="urn:microsoft.com/office/officeart/2005/8/layout/orgChart1"/>
    <dgm:cxn modelId="{60DB6673-C93D-428C-9DEC-DAFDE60BC224}" type="presParOf" srcId="{56A17924-D4E5-427C-9929-5621DBD21ED5}" destId="{864CD040-B7FD-4E5A-9A6A-3FAF226B5FBC}" srcOrd="3" destOrd="0" presId="urn:microsoft.com/office/officeart/2005/8/layout/orgChart1"/>
    <dgm:cxn modelId="{1B7679C8-D5C2-4674-ADF7-043A92AB38E8}" type="presParOf" srcId="{864CD040-B7FD-4E5A-9A6A-3FAF226B5FBC}" destId="{BB876A7B-3417-405E-97FA-957453DEA11B}" srcOrd="0" destOrd="0" presId="urn:microsoft.com/office/officeart/2005/8/layout/orgChart1"/>
    <dgm:cxn modelId="{4D1DC9D5-4586-4956-9F8F-9254B8E35657}" type="presParOf" srcId="{BB876A7B-3417-405E-97FA-957453DEA11B}" destId="{C1284B93-626E-403E-A97E-384F02EB5EFE}" srcOrd="0" destOrd="0" presId="urn:microsoft.com/office/officeart/2005/8/layout/orgChart1"/>
    <dgm:cxn modelId="{779BC343-D37C-46E4-9DCD-27499338CBC0}" type="presParOf" srcId="{BB876A7B-3417-405E-97FA-957453DEA11B}" destId="{DC403472-A9CF-4A5A-8586-94EDBC29E513}" srcOrd="1" destOrd="0" presId="urn:microsoft.com/office/officeart/2005/8/layout/orgChart1"/>
    <dgm:cxn modelId="{58C53E16-D9AA-4969-AE72-F3485242106B}" type="presParOf" srcId="{864CD040-B7FD-4E5A-9A6A-3FAF226B5FBC}" destId="{D684BFEA-AEE5-4A2B-AA74-91C6E915D714}" srcOrd="1" destOrd="0" presId="urn:microsoft.com/office/officeart/2005/8/layout/orgChart1"/>
    <dgm:cxn modelId="{82679D6D-5501-4A07-9F03-912CCFB108A6}" type="presParOf" srcId="{D684BFEA-AEE5-4A2B-AA74-91C6E915D714}" destId="{AA4B121C-2BD7-42EF-A25B-75BA260F4BFE}" srcOrd="0" destOrd="0" presId="urn:microsoft.com/office/officeart/2005/8/layout/orgChart1"/>
    <dgm:cxn modelId="{7840C35E-D093-4102-83BE-27C14914EBB8}" type="presParOf" srcId="{D684BFEA-AEE5-4A2B-AA74-91C6E915D714}" destId="{FDD0718C-834B-42DB-815B-3B7ACE82647F}" srcOrd="1" destOrd="0" presId="urn:microsoft.com/office/officeart/2005/8/layout/orgChart1"/>
    <dgm:cxn modelId="{F03C32C1-AFFF-4594-B79C-3F260AB1BF60}" type="presParOf" srcId="{FDD0718C-834B-42DB-815B-3B7ACE82647F}" destId="{9DEAD3B9-293B-4FF0-B98C-C61650107D5C}" srcOrd="0" destOrd="0" presId="urn:microsoft.com/office/officeart/2005/8/layout/orgChart1"/>
    <dgm:cxn modelId="{67B85C87-7B07-4D9C-BF63-0176584854B6}" type="presParOf" srcId="{9DEAD3B9-293B-4FF0-B98C-C61650107D5C}" destId="{E91865F8-A304-4935-BAE2-28F86F65D34A}" srcOrd="0" destOrd="0" presId="urn:microsoft.com/office/officeart/2005/8/layout/orgChart1"/>
    <dgm:cxn modelId="{8EE381BA-BC93-420C-92C3-B26C4CEB5D04}" type="presParOf" srcId="{9DEAD3B9-293B-4FF0-B98C-C61650107D5C}" destId="{31040171-57DE-4F4E-82E3-5B514482E18E}" srcOrd="1" destOrd="0" presId="urn:microsoft.com/office/officeart/2005/8/layout/orgChart1"/>
    <dgm:cxn modelId="{9F993261-86BE-4A13-8B8E-96A6B643E8F3}" type="presParOf" srcId="{FDD0718C-834B-42DB-815B-3B7ACE82647F}" destId="{48E4B6C6-FB37-4720-904A-927551334BDC}" srcOrd="1" destOrd="0" presId="urn:microsoft.com/office/officeart/2005/8/layout/orgChart1"/>
    <dgm:cxn modelId="{10A49169-DFDD-422C-B8BB-348D41412AC4}" type="presParOf" srcId="{FDD0718C-834B-42DB-815B-3B7ACE82647F}" destId="{A4C9547F-4545-4BEB-A4FA-E48F6EF3D92C}" srcOrd="2" destOrd="0" presId="urn:microsoft.com/office/officeart/2005/8/layout/orgChart1"/>
    <dgm:cxn modelId="{05A21078-9841-4AFE-8255-CB83F93C4034}" type="presParOf" srcId="{D684BFEA-AEE5-4A2B-AA74-91C6E915D714}" destId="{5CC6AEEB-2CBA-4CB3-82DB-FE2BD81313D2}" srcOrd="2" destOrd="0" presId="urn:microsoft.com/office/officeart/2005/8/layout/orgChart1"/>
    <dgm:cxn modelId="{18B9E59E-3BD4-47C8-8AC5-897471A980DC}" type="presParOf" srcId="{D684BFEA-AEE5-4A2B-AA74-91C6E915D714}" destId="{EE202024-6764-4DDD-B68A-B1B417D026EA}" srcOrd="3" destOrd="0" presId="urn:microsoft.com/office/officeart/2005/8/layout/orgChart1"/>
    <dgm:cxn modelId="{22075F9C-35D0-4946-B9F3-DF3352D4F283}" type="presParOf" srcId="{EE202024-6764-4DDD-B68A-B1B417D026EA}" destId="{AE442DC3-88BE-4CDB-80BB-C51BAEF0F273}" srcOrd="0" destOrd="0" presId="urn:microsoft.com/office/officeart/2005/8/layout/orgChart1"/>
    <dgm:cxn modelId="{51077399-F912-4E3C-A8A6-5254A876D4F7}" type="presParOf" srcId="{AE442DC3-88BE-4CDB-80BB-C51BAEF0F273}" destId="{D3223482-02F5-4915-B8FE-02C08D8C779A}" srcOrd="0" destOrd="0" presId="urn:microsoft.com/office/officeart/2005/8/layout/orgChart1"/>
    <dgm:cxn modelId="{6D8F7AB5-9491-48D5-8A44-5D1A85994663}" type="presParOf" srcId="{AE442DC3-88BE-4CDB-80BB-C51BAEF0F273}" destId="{642CC556-7DAE-4040-A212-01AD87F1B511}" srcOrd="1" destOrd="0" presId="urn:microsoft.com/office/officeart/2005/8/layout/orgChart1"/>
    <dgm:cxn modelId="{669F50C1-6ED2-4D52-9FBE-6D82FBA89473}" type="presParOf" srcId="{EE202024-6764-4DDD-B68A-B1B417D026EA}" destId="{4DDE0F39-74A3-45AE-A752-9A59252E9750}" srcOrd="1" destOrd="0" presId="urn:microsoft.com/office/officeart/2005/8/layout/orgChart1"/>
    <dgm:cxn modelId="{D427B2EB-E8F9-4E81-A08F-EB36B5F299DD}" type="presParOf" srcId="{EE202024-6764-4DDD-B68A-B1B417D026EA}" destId="{B1BE5841-B176-43C4-A80B-3EED2B858694}" srcOrd="2" destOrd="0" presId="urn:microsoft.com/office/officeart/2005/8/layout/orgChart1"/>
    <dgm:cxn modelId="{8E08634E-C477-4A19-8430-8D131D3227D4}" type="presParOf" srcId="{864CD040-B7FD-4E5A-9A6A-3FAF226B5FBC}" destId="{35D411E8-7548-4181-A3B7-8621F8EA7351}" srcOrd="2" destOrd="0" presId="urn:microsoft.com/office/officeart/2005/8/layout/orgChart1"/>
    <dgm:cxn modelId="{DDBC32B8-EA52-4026-9028-3720F64B044E}" type="presParOf" srcId="{AFA8FB6C-F10C-4CDB-BD65-908228B81A98}" destId="{5114AB3C-A1B2-46F2-B045-221528FEA582}" srcOrd="2" destOrd="0" presId="urn:microsoft.com/office/officeart/2005/8/layout/orgChart1"/>
    <dgm:cxn modelId="{20A9B744-ADD5-4EBD-8158-E75715F7E51F}" type="presParOf" srcId="{1EA7F8C1-1900-43FB-89DF-7F70D1D3CD6E}" destId="{09264E4F-4F6D-4DD7-8072-5E88874E020D}" srcOrd="4" destOrd="0" presId="urn:microsoft.com/office/officeart/2005/8/layout/orgChart1"/>
    <dgm:cxn modelId="{72EE18DB-9B67-42B0-A11A-854D18CAE9A5}" type="presParOf" srcId="{1EA7F8C1-1900-43FB-89DF-7F70D1D3CD6E}" destId="{F4D1860D-1042-44B7-BA1E-1D5929252B8A}" srcOrd="5" destOrd="0" presId="urn:microsoft.com/office/officeart/2005/8/layout/orgChart1"/>
    <dgm:cxn modelId="{4C436CA7-4C8C-4763-A71F-AEB0412BEF19}" type="presParOf" srcId="{F4D1860D-1042-44B7-BA1E-1D5929252B8A}" destId="{06B4CF36-D08A-48A8-8A24-D843A13B1D9D}" srcOrd="0" destOrd="0" presId="urn:microsoft.com/office/officeart/2005/8/layout/orgChart1"/>
    <dgm:cxn modelId="{586FE34E-AF89-46D6-B181-7A1F6152AAD0}" type="presParOf" srcId="{06B4CF36-D08A-48A8-8A24-D843A13B1D9D}" destId="{E012D47B-D9BC-4FD3-BF68-4BB8A076271B}" srcOrd="0" destOrd="0" presId="urn:microsoft.com/office/officeart/2005/8/layout/orgChart1"/>
    <dgm:cxn modelId="{DC62BA64-8B06-4688-B31A-B259AC2243CF}" type="presParOf" srcId="{06B4CF36-D08A-48A8-8A24-D843A13B1D9D}" destId="{85C5B7D7-5B0C-4FF5-84AE-F48949F1364A}" srcOrd="1" destOrd="0" presId="urn:microsoft.com/office/officeart/2005/8/layout/orgChart1"/>
    <dgm:cxn modelId="{1FFC73AF-616A-434A-B2B8-5A332C28DC0E}" type="presParOf" srcId="{F4D1860D-1042-44B7-BA1E-1D5929252B8A}" destId="{0E10AF8D-FEA6-4E86-B32E-2FB56FF8E6EB}" srcOrd="1" destOrd="0" presId="urn:microsoft.com/office/officeart/2005/8/layout/orgChart1"/>
    <dgm:cxn modelId="{47127711-4B80-4D7D-A7E5-D36B16EA5E80}" type="presParOf" srcId="{F4D1860D-1042-44B7-BA1E-1D5929252B8A}" destId="{9728E431-FD04-4EA5-83BD-801DD43CCA4E}" srcOrd="2" destOrd="0" presId="urn:microsoft.com/office/officeart/2005/8/layout/orgChart1"/>
    <dgm:cxn modelId="{F24AD34F-FDCF-4F53-9FD6-DC1E9E490ED6}" type="presParOf" srcId="{F202CFA1-72D3-40AD-9299-B6336C9C838E}" destId="{EAF9EC06-C9A2-457A-BB52-CCDF67D0ACE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BFA3E6-7BBC-45F8-A517-78D1B6125E3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2B175154-20B7-4DC6-AE49-D3D773E285B4}">
      <dgm:prSet phldrT="[Text]"/>
      <dgm:spPr>
        <a:noFill/>
        <a:ln>
          <a:solidFill>
            <a:srgbClr val="CCCC00"/>
          </a:solidFill>
        </a:ln>
      </dgm:spPr>
      <dgm:t>
        <a:bodyPr/>
        <a:lstStyle/>
        <a:p>
          <a:r>
            <a:rPr lang="de-DE" b="1" dirty="0" smtClean="0">
              <a:solidFill>
                <a:schemeClr val="bg2">
                  <a:lumMod val="25000"/>
                </a:schemeClr>
              </a:solidFill>
            </a:rPr>
            <a:t>MMF- Aufbauten</a:t>
          </a:r>
          <a:endParaRPr lang="de-DE" b="1" dirty="0">
            <a:solidFill>
              <a:schemeClr val="bg2">
                <a:lumMod val="25000"/>
              </a:schemeClr>
            </a:solidFill>
          </a:endParaRPr>
        </a:p>
      </dgm:t>
    </dgm:pt>
    <dgm:pt modelId="{581919A8-75C2-478A-B700-8D332F57897F}" type="parTrans" cxnId="{CAD91674-36BD-40D4-8187-5A0050FC2ADD}">
      <dgm:prSet/>
      <dgm:spPr/>
      <dgm:t>
        <a:bodyPr/>
        <a:lstStyle/>
        <a:p>
          <a:endParaRPr lang="de-DE"/>
        </a:p>
      </dgm:t>
    </dgm:pt>
    <dgm:pt modelId="{35989020-300A-4688-81AF-8F15E4F31DAE}" type="sibTrans" cxnId="{CAD91674-36BD-40D4-8187-5A0050FC2ADD}">
      <dgm:prSet/>
      <dgm:spPr/>
      <dgm:t>
        <a:bodyPr/>
        <a:lstStyle/>
        <a:p>
          <a:endParaRPr lang="de-DE"/>
        </a:p>
      </dgm:t>
    </dgm:pt>
    <dgm:pt modelId="{0E00CB06-7389-49F3-9CDF-46DA42635D3D}">
      <dgm:prSet phldrT="[Text]" custT="1"/>
      <dgm:spPr>
        <a:noFill/>
        <a:ln>
          <a:solidFill>
            <a:srgbClr val="CCCC00"/>
          </a:solidFill>
        </a:ln>
      </dgm:spPr>
      <dgm:t>
        <a:bodyPr/>
        <a:lstStyle/>
        <a:p>
          <a:pPr>
            <a:spcAft>
              <a:spcPts val="1000"/>
            </a:spcAft>
          </a:pPr>
          <a:r>
            <a:rPr lang="de-DE" sz="24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de-DE" sz="2400" b="1" dirty="0" smtClean="0">
              <a:solidFill>
                <a:schemeClr val="bg2">
                  <a:lumMod val="25000"/>
                </a:schemeClr>
              </a:solidFill>
            </a:rPr>
            <a:t>Wood</a:t>
          </a:r>
          <a:br>
            <a:rPr lang="de-DE" sz="2400" b="1" dirty="0" smtClean="0">
              <a:solidFill>
                <a:schemeClr val="bg2">
                  <a:lumMod val="25000"/>
                </a:schemeClr>
              </a:solidFill>
            </a:rPr>
          </a:br>
          <a:r>
            <a:rPr lang="de-DE" sz="1400" dirty="0" smtClean="0">
              <a:solidFill>
                <a:schemeClr val="bg2">
                  <a:lumMod val="25000"/>
                </a:schemeClr>
              </a:solidFill>
            </a:rPr>
            <a:t>Träger Holzwerkstoff* </a:t>
          </a:r>
          <a:br>
            <a:rPr lang="de-DE" sz="1400" dirty="0" smtClean="0">
              <a:solidFill>
                <a:schemeClr val="bg2">
                  <a:lumMod val="25000"/>
                </a:schemeClr>
              </a:solidFill>
            </a:rPr>
          </a:br>
          <a:r>
            <a:rPr lang="de-DE" sz="1400" dirty="0" smtClean="0">
              <a:solidFill>
                <a:schemeClr val="bg2">
                  <a:lumMod val="25000"/>
                </a:schemeClr>
              </a:solidFill>
            </a:rPr>
            <a:t>Oberfläche Polymer oder Kork**</a:t>
          </a:r>
          <a:endParaRPr lang="de-DE" sz="1400" dirty="0">
            <a:solidFill>
              <a:schemeClr val="bg2">
                <a:lumMod val="25000"/>
              </a:schemeClr>
            </a:solidFill>
          </a:endParaRPr>
        </a:p>
      </dgm:t>
    </dgm:pt>
    <dgm:pt modelId="{F806A38E-C31F-4F51-92A8-DF9E12E470FE}" type="parTrans" cxnId="{F30C266C-507C-44E8-BF07-95921D11F1B0}">
      <dgm:prSet/>
      <dgm:spPr>
        <a:solidFill>
          <a:schemeClr val="accent1"/>
        </a:solidFill>
        <a:ln>
          <a:solidFill>
            <a:srgbClr val="CCCC00"/>
          </a:solidFill>
        </a:ln>
      </dgm:spPr>
      <dgm:t>
        <a:bodyPr/>
        <a:lstStyle/>
        <a:p>
          <a:endParaRPr lang="de-DE"/>
        </a:p>
      </dgm:t>
    </dgm:pt>
    <dgm:pt modelId="{773FC877-8DD5-4735-8895-6337E459C11C}" type="sibTrans" cxnId="{F30C266C-507C-44E8-BF07-95921D11F1B0}">
      <dgm:prSet/>
      <dgm:spPr/>
      <dgm:t>
        <a:bodyPr/>
        <a:lstStyle/>
        <a:p>
          <a:endParaRPr lang="de-DE"/>
        </a:p>
      </dgm:t>
    </dgm:pt>
    <dgm:pt modelId="{FB8C0E82-620B-41BD-93EC-2465BD5632B2}">
      <dgm:prSet phldrT="[Text]" custT="1"/>
      <dgm:spPr>
        <a:noFill/>
        <a:ln>
          <a:solidFill>
            <a:srgbClr val="CCCC00"/>
          </a:solidFill>
        </a:ln>
      </dgm:spPr>
      <dgm:t>
        <a:bodyPr/>
        <a:lstStyle/>
        <a:p>
          <a:pPr>
            <a:spcAft>
              <a:spcPts val="1000"/>
            </a:spcAft>
          </a:pPr>
          <a:r>
            <a:rPr lang="de-DE" sz="17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de-DE" sz="2400" b="1" dirty="0" smtClean="0">
              <a:solidFill>
                <a:schemeClr val="bg2">
                  <a:lumMod val="25000"/>
                </a:schemeClr>
              </a:solidFill>
            </a:rPr>
            <a:t>Polymer</a:t>
          </a:r>
          <a:r>
            <a:rPr lang="de-DE" sz="1700" b="1" dirty="0" smtClean="0">
              <a:solidFill>
                <a:schemeClr val="bg2">
                  <a:lumMod val="25000"/>
                </a:schemeClr>
              </a:solidFill>
            </a:rPr>
            <a:t>   </a:t>
          </a:r>
          <a:r>
            <a:rPr lang="de-DE" sz="1700" dirty="0" smtClean="0">
              <a:solidFill>
                <a:schemeClr val="bg2">
                  <a:lumMod val="25000"/>
                </a:schemeClr>
              </a:solidFill>
            </a:rPr>
            <a:t>    </a:t>
          </a:r>
          <a:r>
            <a:rPr lang="de-DE" sz="1400" dirty="0" smtClean="0">
              <a:solidFill>
                <a:schemeClr val="bg2">
                  <a:lumMod val="25000"/>
                </a:schemeClr>
              </a:solidFill>
            </a:rPr>
            <a:t>Träger und Oberfläche Polymer</a:t>
          </a:r>
          <a:endParaRPr lang="de-DE" sz="1400" dirty="0">
            <a:solidFill>
              <a:schemeClr val="bg2">
                <a:lumMod val="25000"/>
              </a:schemeClr>
            </a:solidFill>
          </a:endParaRPr>
        </a:p>
      </dgm:t>
    </dgm:pt>
    <dgm:pt modelId="{E8C5EF02-3520-4130-921F-1D58C5AE1FB4}" type="parTrans" cxnId="{B541701F-9740-4996-AAC1-5EE8EDFB19D0}">
      <dgm:prSet/>
      <dgm:spPr>
        <a:ln>
          <a:solidFill>
            <a:srgbClr val="CCCC00"/>
          </a:solidFill>
        </a:ln>
      </dgm:spPr>
      <dgm:t>
        <a:bodyPr/>
        <a:lstStyle/>
        <a:p>
          <a:endParaRPr lang="de-DE"/>
        </a:p>
      </dgm:t>
    </dgm:pt>
    <dgm:pt modelId="{D301704A-1DE9-4BC4-A16D-1D0AFB98ACA7}" type="sibTrans" cxnId="{B541701F-9740-4996-AAC1-5EE8EDFB19D0}">
      <dgm:prSet/>
      <dgm:spPr/>
      <dgm:t>
        <a:bodyPr/>
        <a:lstStyle/>
        <a:p>
          <a:endParaRPr lang="de-DE"/>
        </a:p>
      </dgm:t>
    </dgm:pt>
    <dgm:pt modelId="{427E97C2-B625-4504-A529-D67229B38B1D}">
      <dgm:prSet phldrT="[Text]" custT="1"/>
      <dgm:spPr>
        <a:noFill/>
        <a:ln>
          <a:solidFill>
            <a:srgbClr val="CCCC00"/>
          </a:solidFill>
        </a:ln>
      </dgm:spPr>
      <dgm:t>
        <a:bodyPr/>
        <a:lstStyle/>
        <a:p>
          <a:r>
            <a:rPr lang="de-DE" sz="2400" b="1" dirty="0" smtClean="0">
              <a:solidFill>
                <a:schemeClr val="bg2">
                  <a:lumMod val="25000"/>
                </a:schemeClr>
              </a:solidFill>
            </a:rPr>
            <a:t>Mixed</a:t>
          </a:r>
          <a:r>
            <a:rPr lang="de-DE" sz="1600" dirty="0" smtClean="0">
              <a:solidFill>
                <a:schemeClr val="bg2">
                  <a:lumMod val="25000"/>
                </a:schemeClr>
              </a:solidFill>
            </a:rPr>
            <a:t/>
          </a:r>
          <a:br>
            <a:rPr lang="de-DE" sz="1600" dirty="0" smtClean="0">
              <a:solidFill>
                <a:schemeClr val="bg2">
                  <a:lumMod val="25000"/>
                </a:schemeClr>
              </a:solidFill>
            </a:rPr>
          </a:br>
          <a:r>
            <a:rPr lang="de-DE" sz="1400" dirty="0" smtClean="0">
              <a:solidFill>
                <a:schemeClr val="bg2">
                  <a:lumMod val="25000"/>
                </a:schemeClr>
              </a:solidFill>
            </a:rPr>
            <a:t>alle anderen Aufbauten</a:t>
          </a:r>
          <a:endParaRPr lang="de-DE" sz="1400" dirty="0">
            <a:solidFill>
              <a:schemeClr val="bg2">
                <a:lumMod val="25000"/>
              </a:schemeClr>
            </a:solidFill>
          </a:endParaRPr>
        </a:p>
      </dgm:t>
    </dgm:pt>
    <dgm:pt modelId="{64187D44-3EB0-4ACB-97FC-AA4F81EB5128}" type="parTrans" cxnId="{8E6D4D81-FCC3-4DB9-B0C1-8A150F482C8B}">
      <dgm:prSet/>
      <dgm:spPr>
        <a:solidFill>
          <a:schemeClr val="accent1"/>
        </a:solidFill>
        <a:ln>
          <a:solidFill>
            <a:srgbClr val="CCCC00"/>
          </a:solidFill>
        </a:ln>
      </dgm:spPr>
      <dgm:t>
        <a:bodyPr/>
        <a:lstStyle/>
        <a:p>
          <a:endParaRPr lang="de-DE"/>
        </a:p>
      </dgm:t>
    </dgm:pt>
    <dgm:pt modelId="{0F7F5E24-C0D9-44A9-86BB-7AD5AFCB96FE}" type="sibTrans" cxnId="{8E6D4D81-FCC3-4DB9-B0C1-8A150F482C8B}">
      <dgm:prSet/>
      <dgm:spPr/>
      <dgm:t>
        <a:bodyPr/>
        <a:lstStyle/>
        <a:p>
          <a:endParaRPr lang="de-DE"/>
        </a:p>
      </dgm:t>
    </dgm:pt>
    <dgm:pt modelId="{994ACB42-A86A-4564-B3F3-18E82E27733C}">
      <dgm:prSet custT="1"/>
      <dgm:spPr>
        <a:noFill/>
        <a:ln>
          <a:solidFill>
            <a:srgbClr val="CCCC00"/>
          </a:solidFill>
        </a:ln>
      </dgm:spPr>
      <dgm:t>
        <a:bodyPr/>
        <a:lstStyle/>
        <a:p>
          <a:r>
            <a:rPr lang="de-DE" sz="2400" dirty="0" smtClean="0">
              <a:solidFill>
                <a:schemeClr val="bg2">
                  <a:lumMod val="25000"/>
                </a:schemeClr>
              </a:solidFill>
            </a:rPr>
            <a:t>LVT</a:t>
          </a:r>
          <a:r>
            <a:rPr lang="de-DE" sz="2400" dirty="0" smtClean="0">
              <a:solidFill>
                <a:schemeClr val="bg2">
                  <a:lumMod val="25000"/>
                </a:schemeClr>
              </a:solidFill>
            </a:rPr>
            <a:t/>
          </a:r>
          <a:br>
            <a:rPr lang="de-DE" sz="2400" dirty="0" smtClean="0">
              <a:solidFill>
                <a:schemeClr val="bg2">
                  <a:lumMod val="25000"/>
                </a:schemeClr>
              </a:solidFill>
            </a:rPr>
          </a:br>
          <a:r>
            <a:rPr lang="de-DE" sz="1100" dirty="0" smtClean="0">
              <a:solidFill>
                <a:schemeClr val="bg2">
                  <a:lumMod val="25000"/>
                </a:schemeClr>
              </a:solidFill>
            </a:rPr>
            <a:t>Click</a:t>
          </a:r>
          <a:endParaRPr lang="de-DE" sz="1200" dirty="0">
            <a:solidFill>
              <a:schemeClr val="bg2">
                <a:lumMod val="25000"/>
              </a:schemeClr>
            </a:solidFill>
          </a:endParaRPr>
        </a:p>
      </dgm:t>
    </dgm:pt>
    <dgm:pt modelId="{7BF16D51-B623-4A59-86B1-049E77C35C06}" type="parTrans" cxnId="{69BF353A-9C66-4D98-AB55-83A6FA41B7C6}">
      <dgm:prSet/>
      <dgm:spPr>
        <a:ln>
          <a:solidFill>
            <a:srgbClr val="CCCC00"/>
          </a:solidFill>
        </a:ln>
      </dgm:spPr>
      <dgm:t>
        <a:bodyPr/>
        <a:lstStyle/>
        <a:p>
          <a:endParaRPr lang="de-DE"/>
        </a:p>
      </dgm:t>
    </dgm:pt>
    <dgm:pt modelId="{DFEA92C7-585A-46ED-AF06-484C26610FF7}" type="sibTrans" cxnId="{69BF353A-9C66-4D98-AB55-83A6FA41B7C6}">
      <dgm:prSet/>
      <dgm:spPr/>
      <dgm:t>
        <a:bodyPr/>
        <a:lstStyle/>
        <a:p>
          <a:endParaRPr lang="de-DE"/>
        </a:p>
      </dgm:t>
    </dgm:pt>
    <dgm:pt modelId="{33CA8AA1-6980-4DA1-966F-32FE2AD24804}">
      <dgm:prSet custT="1"/>
      <dgm:spPr>
        <a:noFill/>
        <a:ln>
          <a:solidFill>
            <a:srgbClr val="CCCC00"/>
          </a:solidFill>
        </a:ln>
      </dgm:spPr>
      <dgm:t>
        <a:bodyPr/>
        <a:lstStyle/>
        <a:p>
          <a:r>
            <a:rPr lang="de-DE" sz="2400" dirty="0" smtClean="0">
              <a:solidFill>
                <a:schemeClr val="bg2">
                  <a:lumMod val="25000"/>
                </a:schemeClr>
              </a:solidFill>
            </a:rPr>
            <a:t>Rigid</a:t>
          </a:r>
          <a:br>
            <a:rPr lang="de-DE" sz="2400" dirty="0" smtClean="0">
              <a:solidFill>
                <a:schemeClr val="bg2">
                  <a:lumMod val="25000"/>
                </a:schemeClr>
              </a:solidFill>
            </a:rPr>
          </a:br>
          <a:endParaRPr lang="de-DE" sz="1200" dirty="0">
            <a:solidFill>
              <a:schemeClr val="bg2">
                <a:lumMod val="25000"/>
              </a:schemeClr>
            </a:solidFill>
          </a:endParaRPr>
        </a:p>
      </dgm:t>
    </dgm:pt>
    <dgm:pt modelId="{C87FFBCF-3CB4-40E3-961C-9D05FDC28285}" type="parTrans" cxnId="{8A7E4A36-8AA4-49A5-AF14-CA0900B0E67A}">
      <dgm:prSet/>
      <dgm:spPr>
        <a:ln>
          <a:solidFill>
            <a:srgbClr val="CCCC00"/>
          </a:solidFill>
        </a:ln>
      </dgm:spPr>
      <dgm:t>
        <a:bodyPr/>
        <a:lstStyle/>
        <a:p>
          <a:endParaRPr lang="de-DE"/>
        </a:p>
      </dgm:t>
    </dgm:pt>
    <dgm:pt modelId="{C39A7BF2-FFB3-4AF0-89EF-B6EBFC9083EA}" type="sibTrans" cxnId="{8A7E4A36-8AA4-49A5-AF14-CA0900B0E67A}">
      <dgm:prSet/>
      <dgm:spPr/>
      <dgm:t>
        <a:bodyPr/>
        <a:lstStyle/>
        <a:p>
          <a:endParaRPr lang="de-DE"/>
        </a:p>
      </dgm:t>
    </dgm:pt>
    <dgm:pt modelId="{923612E3-46A2-4248-82B9-51E54CDEF904}">
      <dgm:prSet custT="1"/>
      <dgm:spPr>
        <a:noFill/>
        <a:ln w="31750">
          <a:solidFill>
            <a:srgbClr val="CCCC00"/>
          </a:solidFill>
        </a:ln>
      </dgm:spPr>
      <dgm:t>
        <a:bodyPr/>
        <a:lstStyle/>
        <a:p>
          <a:r>
            <a:rPr lang="de-DE" sz="2400" dirty="0" smtClean="0">
              <a:solidFill>
                <a:schemeClr val="tx1">
                  <a:lumMod val="75000"/>
                  <a:lumOff val="25000"/>
                </a:schemeClr>
              </a:solidFill>
            </a:rPr>
            <a:t>EPC</a:t>
          </a:r>
          <a:r>
            <a:rPr lang="de-DE" sz="1700" dirty="0" smtClean="0">
              <a:solidFill>
                <a:schemeClr val="tx1">
                  <a:lumMod val="75000"/>
                  <a:lumOff val="25000"/>
                </a:schemeClr>
              </a:solidFill>
            </a:rPr>
            <a:t/>
          </a:r>
          <a:br>
            <a:rPr lang="de-DE" sz="1700" dirty="0" smtClean="0">
              <a:solidFill>
                <a:schemeClr val="tx1">
                  <a:lumMod val="75000"/>
                  <a:lumOff val="25000"/>
                </a:schemeClr>
              </a:solidFill>
            </a:rPr>
          </a:br>
          <a:r>
            <a:rPr lang="de-DE" sz="10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Expanded</a:t>
          </a:r>
          <a:r>
            <a:rPr lang="de-DE" sz="1000" dirty="0" smtClean="0">
              <a:solidFill>
                <a:schemeClr val="tx1">
                  <a:lumMod val="75000"/>
                  <a:lumOff val="25000"/>
                </a:schemeClr>
              </a:solidFill>
            </a:rPr>
            <a:t> Polymer Core</a:t>
          </a:r>
          <a:endParaRPr lang="de-DE" sz="10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3677C29B-9E44-4E0F-9E8D-36B04BFB7332}" type="parTrans" cxnId="{C0BACAAF-B8C2-46BD-816C-38A2CF3DCDED}">
      <dgm:prSet/>
      <dgm:spPr>
        <a:ln>
          <a:solidFill>
            <a:srgbClr val="CCCC00"/>
          </a:solidFill>
        </a:ln>
      </dgm:spPr>
      <dgm:t>
        <a:bodyPr/>
        <a:lstStyle/>
        <a:p>
          <a:endParaRPr lang="de-DE"/>
        </a:p>
      </dgm:t>
    </dgm:pt>
    <dgm:pt modelId="{2BD99748-5885-4A4C-B937-6AB656034F56}" type="sibTrans" cxnId="{C0BACAAF-B8C2-46BD-816C-38A2CF3DCDED}">
      <dgm:prSet/>
      <dgm:spPr/>
      <dgm:t>
        <a:bodyPr/>
        <a:lstStyle/>
        <a:p>
          <a:endParaRPr lang="de-DE"/>
        </a:p>
      </dgm:t>
    </dgm:pt>
    <dgm:pt modelId="{03C77FDF-ACF9-418E-844E-314E0C50B947}">
      <dgm:prSet custT="1"/>
      <dgm:spPr>
        <a:noFill/>
        <a:ln w="31750">
          <a:solidFill>
            <a:srgbClr val="CCCC00"/>
          </a:solidFill>
        </a:ln>
      </dgm:spPr>
      <dgm:t>
        <a:bodyPr/>
        <a:lstStyle/>
        <a:p>
          <a:r>
            <a:rPr lang="de-DE" sz="2400" dirty="0" smtClean="0">
              <a:solidFill>
                <a:schemeClr val="tx1">
                  <a:lumMod val="75000"/>
                  <a:lumOff val="25000"/>
                </a:schemeClr>
              </a:solidFill>
            </a:rPr>
            <a:t>SPC</a:t>
          </a:r>
          <a:r>
            <a:rPr lang="de-DE" sz="1700" dirty="0" smtClean="0">
              <a:solidFill>
                <a:schemeClr val="tx1">
                  <a:lumMod val="75000"/>
                  <a:lumOff val="25000"/>
                </a:schemeClr>
              </a:solidFill>
            </a:rPr>
            <a:t/>
          </a:r>
          <a:br>
            <a:rPr lang="de-DE" sz="1700" dirty="0" smtClean="0">
              <a:solidFill>
                <a:schemeClr val="tx1">
                  <a:lumMod val="75000"/>
                  <a:lumOff val="25000"/>
                </a:schemeClr>
              </a:solidFill>
            </a:rPr>
          </a:br>
          <a:r>
            <a:rPr lang="de-DE" sz="1100" dirty="0" smtClean="0">
              <a:solidFill>
                <a:schemeClr val="tx1">
                  <a:lumMod val="75000"/>
                  <a:lumOff val="25000"/>
                </a:schemeClr>
              </a:solidFill>
            </a:rPr>
            <a:t>Solid Polymer Core</a:t>
          </a:r>
          <a:endParaRPr lang="de-DE" sz="11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0450A419-11C3-4286-80FC-615D9911AD94}" type="parTrans" cxnId="{8F065E72-AD25-43CA-B148-819F0A25D11C}">
      <dgm:prSet/>
      <dgm:spPr>
        <a:ln>
          <a:solidFill>
            <a:srgbClr val="CCCC00"/>
          </a:solidFill>
        </a:ln>
      </dgm:spPr>
      <dgm:t>
        <a:bodyPr/>
        <a:lstStyle/>
        <a:p>
          <a:endParaRPr lang="de-DE"/>
        </a:p>
      </dgm:t>
    </dgm:pt>
    <dgm:pt modelId="{A91E6D1A-DF45-4587-BB07-77304228CD00}" type="sibTrans" cxnId="{8F065E72-AD25-43CA-B148-819F0A25D11C}">
      <dgm:prSet/>
      <dgm:spPr/>
      <dgm:t>
        <a:bodyPr/>
        <a:lstStyle/>
        <a:p>
          <a:endParaRPr lang="de-DE"/>
        </a:p>
      </dgm:t>
    </dgm:pt>
    <dgm:pt modelId="{284E4A76-1FE4-4AF8-B4F2-5FB407F4FAB7}" type="pres">
      <dgm:prSet presAssocID="{EDBFA3E6-7BBC-45F8-A517-78D1B6125E3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F202CFA1-72D3-40AD-9299-B6336C9C838E}" type="pres">
      <dgm:prSet presAssocID="{2B175154-20B7-4DC6-AE49-D3D773E285B4}" presName="hierRoot1" presStyleCnt="0">
        <dgm:presLayoutVars>
          <dgm:hierBranch val="init"/>
        </dgm:presLayoutVars>
      </dgm:prSet>
      <dgm:spPr/>
    </dgm:pt>
    <dgm:pt modelId="{20C26606-A11D-4429-9C70-9EC90FB413C6}" type="pres">
      <dgm:prSet presAssocID="{2B175154-20B7-4DC6-AE49-D3D773E285B4}" presName="rootComposite1" presStyleCnt="0"/>
      <dgm:spPr/>
    </dgm:pt>
    <dgm:pt modelId="{9743CBAA-454B-4CE4-AB4D-33A5EC970F24}" type="pres">
      <dgm:prSet presAssocID="{2B175154-20B7-4DC6-AE49-D3D773E285B4}" presName="rootText1" presStyleLbl="node0" presStyleIdx="0" presStyleCnt="1" custScaleX="10930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DACC824-89D1-4013-963B-8073F6DCDC5C}" type="pres">
      <dgm:prSet presAssocID="{2B175154-20B7-4DC6-AE49-D3D773E285B4}" presName="rootConnector1" presStyleLbl="node1" presStyleIdx="0" presStyleCnt="0"/>
      <dgm:spPr/>
      <dgm:t>
        <a:bodyPr/>
        <a:lstStyle/>
        <a:p>
          <a:endParaRPr lang="de-DE"/>
        </a:p>
      </dgm:t>
    </dgm:pt>
    <dgm:pt modelId="{1EA7F8C1-1900-43FB-89DF-7F70D1D3CD6E}" type="pres">
      <dgm:prSet presAssocID="{2B175154-20B7-4DC6-AE49-D3D773E285B4}" presName="hierChild2" presStyleCnt="0"/>
      <dgm:spPr/>
    </dgm:pt>
    <dgm:pt modelId="{EC2906E2-4177-445E-A58D-F75CB33B00AF}" type="pres">
      <dgm:prSet presAssocID="{F806A38E-C31F-4F51-92A8-DF9E12E470FE}" presName="Name37" presStyleLbl="parChTrans1D2" presStyleIdx="0" presStyleCnt="3"/>
      <dgm:spPr/>
      <dgm:t>
        <a:bodyPr/>
        <a:lstStyle/>
        <a:p>
          <a:endParaRPr lang="de-DE"/>
        </a:p>
      </dgm:t>
    </dgm:pt>
    <dgm:pt modelId="{94418E0C-F3FD-4553-A34C-75EE1CBDBB2A}" type="pres">
      <dgm:prSet presAssocID="{0E00CB06-7389-49F3-9CDF-46DA42635D3D}" presName="hierRoot2" presStyleCnt="0">
        <dgm:presLayoutVars>
          <dgm:hierBranch val="init"/>
        </dgm:presLayoutVars>
      </dgm:prSet>
      <dgm:spPr/>
    </dgm:pt>
    <dgm:pt modelId="{66CDC6B0-21B8-4699-AF12-9A37CEB0B298}" type="pres">
      <dgm:prSet presAssocID="{0E00CB06-7389-49F3-9CDF-46DA42635D3D}" presName="rootComposite" presStyleCnt="0"/>
      <dgm:spPr/>
    </dgm:pt>
    <dgm:pt modelId="{972D29B5-EB26-4A87-8461-9CD91F6B33C9}" type="pres">
      <dgm:prSet presAssocID="{0E00CB06-7389-49F3-9CDF-46DA42635D3D}" presName="rootText" presStyleLbl="node2" presStyleIdx="0" presStyleCnt="3" custScaleX="169855" custScaleY="11333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119E9F2-25E2-469E-A4E9-28A8219E4694}" type="pres">
      <dgm:prSet presAssocID="{0E00CB06-7389-49F3-9CDF-46DA42635D3D}" presName="rootConnector" presStyleLbl="node2" presStyleIdx="0" presStyleCnt="3"/>
      <dgm:spPr/>
      <dgm:t>
        <a:bodyPr/>
        <a:lstStyle/>
        <a:p>
          <a:endParaRPr lang="de-DE"/>
        </a:p>
      </dgm:t>
    </dgm:pt>
    <dgm:pt modelId="{24A1ECFD-93F6-444B-B871-E879E17C20EB}" type="pres">
      <dgm:prSet presAssocID="{0E00CB06-7389-49F3-9CDF-46DA42635D3D}" presName="hierChild4" presStyleCnt="0"/>
      <dgm:spPr/>
    </dgm:pt>
    <dgm:pt modelId="{E1B8AE80-516E-4192-AA53-DB0F544D99E8}" type="pres">
      <dgm:prSet presAssocID="{0E00CB06-7389-49F3-9CDF-46DA42635D3D}" presName="hierChild5" presStyleCnt="0"/>
      <dgm:spPr/>
    </dgm:pt>
    <dgm:pt modelId="{A057EDC8-A6BF-4E3A-8F51-CBCF96A15EA7}" type="pres">
      <dgm:prSet presAssocID="{E8C5EF02-3520-4130-921F-1D58C5AE1FB4}" presName="Name37" presStyleLbl="parChTrans1D2" presStyleIdx="1" presStyleCnt="3"/>
      <dgm:spPr/>
      <dgm:t>
        <a:bodyPr/>
        <a:lstStyle/>
        <a:p>
          <a:endParaRPr lang="de-DE"/>
        </a:p>
      </dgm:t>
    </dgm:pt>
    <dgm:pt modelId="{AFA8FB6C-F10C-4CDB-BD65-908228B81A98}" type="pres">
      <dgm:prSet presAssocID="{FB8C0E82-620B-41BD-93EC-2465BD5632B2}" presName="hierRoot2" presStyleCnt="0">
        <dgm:presLayoutVars>
          <dgm:hierBranch val="init"/>
        </dgm:presLayoutVars>
      </dgm:prSet>
      <dgm:spPr/>
    </dgm:pt>
    <dgm:pt modelId="{B0C499B5-E646-4A40-B7CE-23E642E38B80}" type="pres">
      <dgm:prSet presAssocID="{FB8C0E82-620B-41BD-93EC-2465BD5632B2}" presName="rootComposite" presStyleCnt="0"/>
      <dgm:spPr/>
    </dgm:pt>
    <dgm:pt modelId="{3277BBFA-54F1-466E-8499-937496E5591A}" type="pres">
      <dgm:prSet presAssocID="{FB8C0E82-620B-41BD-93EC-2465BD5632B2}" presName="rootText" presStyleLbl="node2" presStyleIdx="1" presStyleCnt="3" custScaleX="127852" custScaleY="11742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33E0823-AE17-4D9D-BE61-D9A1BE2C31C8}" type="pres">
      <dgm:prSet presAssocID="{FB8C0E82-620B-41BD-93EC-2465BD5632B2}" presName="rootConnector" presStyleLbl="node2" presStyleIdx="1" presStyleCnt="3"/>
      <dgm:spPr/>
      <dgm:t>
        <a:bodyPr/>
        <a:lstStyle/>
        <a:p>
          <a:endParaRPr lang="de-DE"/>
        </a:p>
      </dgm:t>
    </dgm:pt>
    <dgm:pt modelId="{56A17924-D4E5-427C-9929-5621DBD21ED5}" type="pres">
      <dgm:prSet presAssocID="{FB8C0E82-620B-41BD-93EC-2465BD5632B2}" presName="hierChild4" presStyleCnt="0"/>
      <dgm:spPr/>
    </dgm:pt>
    <dgm:pt modelId="{EAB6207D-BD87-4333-8FE2-BD53B940BEBF}" type="pres">
      <dgm:prSet presAssocID="{7BF16D51-B623-4A59-86B1-049E77C35C06}" presName="Name37" presStyleLbl="parChTrans1D3" presStyleIdx="0" presStyleCnt="2"/>
      <dgm:spPr/>
      <dgm:t>
        <a:bodyPr/>
        <a:lstStyle/>
        <a:p>
          <a:endParaRPr lang="de-DE"/>
        </a:p>
      </dgm:t>
    </dgm:pt>
    <dgm:pt modelId="{764414CF-C81E-41BF-B79C-7B922B0B1A31}" type="pres">
      <dgm:prSet presAssocID="{994ACB42-A86A-4564-B3F3-18E82E27733C}" presName="hierRoot2" presStyleCnt="0">
        <dgm:presLayoutVars>
          <dgm:hierBranch val="init"/>
        </dgm:presLayoutVars>
      </dgm:prSet>
      <dgm:spPr/>
    </dgm:pt>
    <dgm:pt modelId="{0BF59FE0-D0A1-40F3-915B-63F6C1DD3605}" type="pres">
      <dgm:prSet presAssocID="{994ACB42-A86A-4564-B3F3-18E82E27733C}" presName="rootComposite" presStyleCnt="0"/>
      <dgm:spPr/>
    </dgm:pt>
    <dgm:pt modelId="{FCCFE537-F64E-448B-AE38-8E5E60DA4D58}" type="pres">
      <dgm:prSet presAssocID="{994ACB42-A86A-4564-B3F3-18E82E27733C}" presName="rootText" presStyleLbl="node3" presStyleIdx="0" presStyleCnt="2" custScaleX="9269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02AAADD-AB9A-487C-B63D-10F141045CC6}" type="pres">
      <dgm:prSet presAssocID="{994ACB42-A86A-4564-B3F3-18E82E27733C}" presName="rootConnector" presStyleLbl="node3" presStyleIdx="0" presStyleCnt="2"/>
      <dgm:spPr/>
      <dgm:t>
        <a:bodyPr/>
        <a:lstStyle/>
        <a:p>
          <a:endParaRPr lang="de-DE"/>
        </a:p>
      </dgm:t>
    </dgm:pt>
    <dgm:pt modelId="{20555CEC-C941-4D1B-9137-BAAA6E7D4FA7}" type="pres">
      <dgm:prSet presAssocID="{994ACB42-A86A-4564-B3F3-18E82E27733C}" presName="hierChild4" presStyleCnt="0"/>
      <dgm:spPr/>
    </dgm:pt>
    <dgm:pt modelId="{28B88251-6C21-4E10-84CA-CA09B306E94A}" type="pres">
      <dgm:prSet presAssocID="{994ACB42-A86A-4564-B3F3-18E82E27733C}" presName="hierChild5" presStyleCnt="0"/>
      <dgm:spPr/>
    </dgm:pt>
    <dgm:pt modelId="{B60DECF0-5222-4B9C-B1D9-6BEF2DBBF11D}" type="pres">
      <dgm:prSet presAssocID="{C87FFBCF-3CB4-40E3-961C-9D05FDC28285}" presName="Name37" presStyleLbl="parChTrans1D3" presStyleIdx="1" presStyleCnt="2"/>
      <dgm:spPr/>
      <dgm:t>
        <a:bodyPr/>
        <a:lstStyle/>
        <a:p>
          <a:endParaRPr lang="de-DE"/>
        </a:p>
      </dgm:t>
    </dgm:pt>
    <dgm:pt modelId="{864CD040-B7FD-4E5A-9A6A-3FAF226B5FBC}" type="pres">
      <dgm:prSet presAssocID="{33CA8AA1-6980-4DA1-966F-32FE2AD24804}" presName="hierRoot2" presStyleCnt="0">
        <dgm:presLayoutVars>
          <dgm:hierBranch val="init"/>
        </dgm:presLayoutVars>
      </dgm:prSet>
      <dgm:spPr/>
    </dgm:pt>
    <dgm:pt modelId="{BB876A7B-3417-405E-97FA-957453DEA11B}" type="pres">
      <dgm:prSet presAssocID="{33CA8AA1-6980-4DA1-966F-32FE2AD24804}" presName="rootComposite" presStyleCnt="0"/>
      <dgm:spPr/>
    </dgm:pt>
    <dgm:pt modelId="{C1284B93-626E-403E-A97E-384F02EB5EFE}" type="pres">
      <dgm:prSet presAssocID="{33CA8AA1-6980-4DA1-966F-32FE2AD24804}" presName="rootText" presStyleLbl="node3" presStyleIdx="1" presStyleCnt="2" custScaleX="95542" custLinFactNeighborX="-5195" custLinFactNeighborY="-48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C403472-A9CF-4A5A-8586-94EDBC29E513}" type="pres">
      <dgm:prSet presAssocID="{33CA8AA1-6980-4DA1-966F-32FE2AD24804}" presName="rootConnector" presStyleLbl="node3" presStyleIdx="1" presStyleCnt="2"/>
      <dgm:spPr/>
      <dgm:t>
        <a:bodyPr/>
        <a:lstStyle/>
        <a:p>
          <a:endParaRPr lang="de-DE"/>
        </a:p>
      </dgm:t>
    </dgm:pt>
    <dgm:pt modelId="{D684BFEA-AEE5-4A2B-AA74-91C6E915D714}" type="pres">
      <dgm:prSet presAssocID="{33CA8AA1-6980-4DA1-966F-32FE2AD24804}" presName="hierChild4" presStyleCnt="0"/>
      <dgm:spPr/>
    </dgm:pt>
    <dgm:pt modelId="{AA4B121C-2BD7-42EF-A25B-75BA260F4BFE}" type="pres">
      <dgm:prSet presAssocID="{3677C29B-9E44-4E0F-9E8D-36B04BFB7332}" presName="Name37" presStyleLbl="parChTrans1D4" presStyleIdx="0" presStyleCnt="2"/>
      <dgm:spPr/>
      <dgm:t>
        <a:bodyPr/>
        <a:lstStyle/>
        <a:p>
          <a:endParaRPr lang="de-DE"/>
        </a:p>
      </dgm:t>
    </dgm:pt>
    <dgm:pt modelId="{FDD0718C-834B-42DB-815B-3B7ACE82647F}" type="pres">
      <dgm:prSet presAssocID="{923612E3-46A2-4248-82B9-51E54CDEF904}" presName="hierRoot2" presStyleCnt="0">
        <dgm:presLayoutVars>
          <dgm:hierBranch val="init"/>
        </dgm:presLayoutVars>
      </dgm:prSet>
      <dgm:spPr/>
    </dgm:pt>
    <dgm:pt modelId="{9DEAD3B9-293B-4FF0-B98C-C61650107D5C}" type="pres">
      <dgm:prSet presAssocID="{923612E3-46A2-4248-82B9-51E54CDEF904}" presName="rootComposite" presStyleCnt="0"/>
      <dgm:spPr/>
    </dgm:pt>
    <dgm:pt modelId="{E91865F8-A304-4935-BAE2-28F86F65D34A}" type="pres">
      <dgm:prSet presAssocID="{923612E3-46A2-4248-82B9-51E54CDEF904}" presName="rootText" presStyleLbl="node4" presStyleIdx="0" presStyleCnt="2" custScaleX="9092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1040171-57DE-4F4E-82E3-5B514482E18E}" type="pres">
      <dgm:prSet presAssocID="{923612E3-46A2-4248-82B9-51E54CDEF904}" presName="rootConnector" presStyleLbl="node4" presStyleIdx="0" presStyleCnt="2"/>
      <dgm:spPr/>
      <dgm:t>
        <a:bodyPr/>
        <a:lstStyle/>
        <a:p>
          <a:endParaRPr lang="de-DE"/>
        </a:p>
      </dgm:t>
    </dgm:pt>
    <dgm:pt modelId="{48E4B6C6-FB37-4720-904A-927551334BDC}" type="pres">
      <dgm:prSet presAssocID="{923612E3-46A2-4248-82B9-51E54CDEF904}" presName="hierChild4" presStyleCnt="0"/>
      <dgm:spPr/>
    </dgm:pt>
    <dgm:pt modelId="{A4C9547F-4545-4BEB-A4FA-E48F6EF3D92C}" type="pres">
      <dgm:prSet presAssocID="{923612E3-46A2-4248-82B9-51E54CDEF904}" presName="hierChild5" presStyleCnt="0"/>
      <dgm:spPr/>
    </dgm:pt>
    <dgm:pt modelId="{5CC6AEEB-2CBA-4CB3-82DB-FE2BD81313D2}" type="pres">
      <dgm:prSet presAssocID="{0450A419-11C3-4286-80FC-615D9911AD94}" presName="Name37" presStyleLbl="parChTrans1D4" presStyleIdx="1" presStyleCnt="2"/>
      <dgm:spPr/>
      <dgm:t>
        <a:bodyPr/>
        <a:lstStyle/>
        <a:p>
          <a:endParaRPr lang="de-DE"/>
        </a:p>
      </dgm:t>
    </dgm:pt>
    <dgm:pt modelId="{EE202024-6764-4DDD-B68A-B1B417D026EA}" type="pres">
      <dgm:prSet presAssocID="{03C77FDF-ACF9-418E-844E-314E0C50B947}" presName="hierRoot2" presStyleCnt="0">
        <dgm:presLayoutVars>
          <dgm:hierBranch val="init"/>
        </dgm:presLayoutVars>
      </dgm:prSet>
      <dgm:spPr/>
    </dgm:pt>
    <dgm:pt modelId="{AE442DC3-88BE-4CDB-80BB-C51BAEF0F273}" type="pres">
      <dgm:prSet presAssocID="{03C77FDF-ACF9-418E-844E-314E0C50B947}" presName="rootComposite" presStyleCnt="0"/>
      <dgm:spPr/>
    </dgm:pt>
    <dgm:pt modelId="{D3223482-02F5-4915-B8FE-02C08D8C779A}" type="pres">
      <dgm:prSet presAssocID="{03C77FDF-ACF9-418E-844E-314E0C50B947}" presName="rootText" presStyleLbl="node4" presStyleIdx="1" presStyleCnt="2" custScaleX="9092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42CC556-7DAE-4040-A212-01AD87F1B511}" type="pres">
      <dgm:prSet presAssocID="{03C77FDF-ACF9-418E-844E-314E0C50B947}" presName="rootConnector" presStyleLbl="node4" presStyleIdx="1" presStyleCnt="2"/>
      <dgm:spPr/>
      <dgm:t>
        <a:bodyPr/>
        <a:lstStyle/>
        <a:p>
          <a:endParaRPr lang="de-DE"/>
        </a:p>
      </dgm:t>
    </dgm:pt>
    <dgm:pt modelId="{4DDE0F39-74A3-45AE-A752-9A59252E9750}" type="pres">
      <dgm:prSet presAssocID="{03C77FDF-ACF9-418E-844E-314E0C50B947}" presName="hierChild4" presStyleCnt="0"/>
      <dgm:spPr/>
    </dgm:pt>
    <dgm:pt modelId="{B1BE5841-B176-43C4-A80B-3EED2B858694}" type="pres">
      <dgm:prSet presAssocID="{03C77FDF-ACF9-418E-844E-314E0C50B947}" presName="hierChild5" presStyleCnt="0"/>
      <dgm:spPr/>
    </dgm:pt>
    <dgm:pt modelId="{35D411E8-7548-4181-A3B7-8621F8EA7351}" type="pres">
      <dgm:prSet presAssocID="{33CA8AA1-6980-4DA1-966F-32FE2AD24804}" presName="hierChild5" presStyleCnt="0"/>
      <dgm:spPr/>
    </dgm:pt>
    <dgm:pt modelId="{5114AB3C-A1B2-46F2-B045-221528FEA582}" type="pres">
      <dgm:prSet presAssocID="{FB8C0E82-620B-41BD-93EC-2465BD5632B2}" presName="hierChild5" presStyleCnt="0"/>
      <dgm:spPr/>
    </dgm:pt>
    <dgm:pt modelId="{09264E4F-4F6D-4DD7-8072-5E88874E020D}" type="pres">
      <dgm:prSet presAssocID="{64187D44-3EB0-4ACB-97FC-AA4F81EB5128}" presName="Name37" presStyleLbl="parChTrans1D2" presStyleIdx="2" presStyleCnt="3"/>
      <dgm:spPr/>
      <dgm:t>
        <a:bodyPr/>
        <a:lstStyle/>
        <a:p>
          <a:endParaRPr lang="de-DE"/>
        </a:p>
      </dgm:t>
    </dgm:pt>
    <dgm:pt modelId="{F4D1860D-1042-44B7-BA1E-1D5929252B8A}" type="pres">
      <dgm:prSet presAssocID="{427E97C2-B625-4504-A529-D67229B38B1D}" presName="hierRoot2" presStyleCnt="0">
        <dgm:presLayoutVars>
          <dgm:hierBranch val="init"/>
        </dgm:presLayoutVars>
      </dgm:prSet>
      <dgm:spPr/>
    </dgm:pt>
    <dgm:pt modelId="{06B4CF36-D08A-48A8-8A24-D843A13B1D9D}" type="pres">
      <dgm:prSet presAssocID="{427E97C2-B625-4504-A529-D67229B38B1D}" presName="rootComposite" presStyleCnt="0"/>
      <dgm:spPr/>
    </dgm:pt>
    <dgm:pt modelId="{E012D47B-D9BC-4FD3-BF68-4BB8A076271B}" type="pres">
      <dgm:prSet presAssocID="{427E97C2-B625-4504-A529-D67229B38B1D}" presName="rootText" presStyleLbl="node2" presStyleIdx="2" presStyleCnt="3" custScaleX="117387" custScaleY="11582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5C5B7D7-5B0C-4FF5-84AE-F48949F1364A}" type="pres">
      <dgm:prSet presAssocID="{427E97C2-B625-4504-A529-D67229B38B1D}" presName="rootConnector" presStyleLbl="node2" presStyleIdx="2" presStyleCnt="3"/>
      <dgm:spPr/>
      <dgm:t>
        <a:bodyPr/>
        <a:lstStyle/>
        <a:p>
          <a:endParaRPr lang="de-DE"/>
        </a:p>
      </dgm:t>
    </dgm:pt>
    <dgm:pt modelId="{0E10AF8D-FEA6-4E86-B32E-2FB56FF8E6EB}" type="pres">
      <dgm:prSet presAssocID="{427E97C2-B625-4504-A529-D67229B38B1D}" presName="hierChild4" presStyleCnt="0"/>
      <dgm:spPr/>
    </dgm:pt>
    <dgm:pt modelId="{9728E431-FD04-4EA5-83BD-801DD43CCA4E}" type="pres">
      <dgm:prSet presAssocID="{427E97C2-B625-4504-A529-D67229B38B1D}" presName="hierChild5" presStyleCnt="0"/>
      <dgm:spPr/>
    </dgm:pt>
    <dgm:pt modelId="{EAF9EC06-C9A2-457A-BB52-CCDF67D0ACEE}" type="pres">
      <dgm:prSet presAssocID="{2B175154-20B7-4DC6-AE49-D3D773E285B4}" presName="hierChild3" presStyleCnt="0"/>
      <dgm:spPr/>
    </dgm:pt>
  </dgm:ptLst>
  <dgm:cxnLst>
    <dgm:cxn modelId="{46D1BEDD-7562-4E86-B567-E0CBFD4B57CC}" type="presOf" srcId="{994ACB42-A86A-4564-B3F3-18E82E27733C}" destId="{B02AAADD-AB9A-487C-B63D-10F141045CC6}" srcOrd="1" destOrd="0" presId="urn:microsoft.com/office/officeart/2005/8/layout/orgChart1"/>
    <dgm:cxn modelId="{63A965A7-3A1F-4684-9974-EE1924128347}" type="presOf" srcId="{7BF16D51-B623-4A59-86B1-049E77C35C06}" destId="{EAB6207D-BD87-4333-8FE2-BD53B940BEBF}" srcOrd="0" destOrd="0" presId="urn:microsoft.com/office/officeart/2005/8/layout/orgChart1"/>
    <dgm:cxn modelId="{23B4722F-35C9-4E87-9366-F9E6105C3AB0}" type="presOf" srcId="{33CA8AA1-6980-4DA1-966F-32FE2AD24804}" destId="{C1284B93-626E-403E-A97E-384F02EB5EFE}" srcOrd="0" destOrd="0" presId="urn:microsoft.com/office/officeart/2005/8/layout/orgChart1"/>
    <dgm:cxn modelId="{410C0CC1-D0D4-4183-B70E-687F80852839}" type="presOf" srcId="{E8C5EF02-3520-4130-921F-1D58C5AE1FB4}" destId="{A057EDC8-A6BF-4E3A-8F51-CBCF96A15EA7}" srcOrd="0" destOrd="0" presId="urn:microsoft.com/office/officeart/2005/8/layout/orgChart1"/>
    <dgm:cxn modelId="{56D0D85C-EBCE-4C9E-8667-7F3D2EE1380B}" type="presOf" srcId="{F806A38E-C31F-4F51-92A8-DF9E12E470FE}" destId="{EC2906E2-4177-445E-A58D-F75CB33B00AF}" srcOrd="0" destOrd="0" presId="urn:microsoft.com/office/officeart/2005/8/layout/orgChart1"/>
    <dgm:cxn modelId="{DC1E3157-9E63-4B38-8F10-E5AE02F8353D}" type="presOf" srcId="{427E97C2-B625-4504-A529-D67229B38B1D}" destId="{85C5B7D7-5B0C-4FF5-84AE-F48949F1364A}" srcOrd="1" destOrd="0" presId="urn:microsoft.com/office/officeart/2005/8/layout/orgChart1"/>
    <dgm:cxn modelId="{5B51D626-F424-4B6A-9A30-777EC698C4C9}" type="presOf" srcId="{994ACB42-A86A-4564-B3F3-18E82E27733C}" destId="{FCCFE537-F64E-448B-AE38-8E5E60DA4D58}" srcOrd="0" destOrd="0" presId="urn:microsoft.com/office/officeart/2005/8/layout/orgChart1"/>
    <dgm:cxn modelId="{8D895F94-4E00-4008-94D5-3909347344F8}" type="presOf" srcId="{FB8C0E82-620B-41BD-93EC-2465BD5632B2}" destId="{C33E0823-AE17-4D9D-BE61-D9A1BE2C31C8}" srcOrd="1" destOrd="0" presId="urn:microsoft.com/office/officeart/2005/8/layout/orgChart1"/>
    <dgm:cxn modelId="{CAD91674-36BD-40D4-8187-5A0050FC2ADD}" srcId="{EDBFA3E6-7BBC-45F8-A517-78D1B6125E3E}" destId="{2B175154-20B7-4DC6-AE49-D3D773E285B4}" srcOrd="0" destOrd="0" parTransId="{581919A8-75C2-478A-B700-8D332F57897F}" sibTransId="{35989020-300A-4688-81AF-8F15E4F31DAE}"/>
    <dgm:cxn modelId="{C0BACAAF-B8C2-46BD-816C-38A2CF3DCDED}" srcId="{33CA8AA1-6980-4DA1-966F-32FE2AD24804}" destId="{923612E3-46A2-4248-82B9-51E54CDEF904}" srcOrd="0" destOrd="0" parTransId="{3677C29B-9E44-4E0F-9E8D-36B04BFB7332}" sibTransId="{2BD99748-5885-4A4C-B937-6AB656034F56}"/>
    <dgm:cxn modelId="{B541701F-9740-4996-AAC1-5EE8EDFB19D0}" srcId="{2B175154-20B7-4DC6-AE49-D3D773E285B4}" destId="{FB8C0E82-620B-41BD-93EC-2465BD5632B2}" srcOrd="1" destOrd="0" parTransId="{E8C5EF02-3520-4130-921F-1D58C5AE1FB4}" sibTransId="{D301704A-1DE9-4BC4-A16D-1D0AFB98ACA7}"/>
    <dgm:cxn modelId="{58956646-4DA2-415E-9169-4BAC356A0ECC}" type="presOf" srcId="{0E00CB06-7389-49F3-9CDF-46DA42635D3D}" destId="{C119E9F2-25E2-469E-A4E9-28A8219E4694}" srcOrd="1" destOrd="0" presId="urn:microsoft.com/office/officeart/2005/8/layout/orgChart1"/>
    <dgm:cxn modelId="{A885FBDE-EC84-4ABD-97D6-08BC441F77B4}" type="presOf" srcId="{03C77FDF-ACF9-418E-844E-314E0C50B947}" destId="{D3223482-02F5-4915-B8FE-02C08D8C779A}" srcOrd="0" destOrd="0" presId="urn:microsoft.com/office/officeart/2005/8/layout/orgChart1"/>
    <dgm:cxn modelId="{590E393C-35D3-45A4-974C-3D69C43764CD}" type="presOf" srcId="{2B175154-20B7-4DC6-AE49-D3D773E285B4}" destId="{4DACC824-89D1-4013-963B-8073F6DCDC5C}" srcOrd="1" destOrd="0" presId="urn:microsoft.com/office/officeart/2005/8/layout/orgChart1"/>
    <dgm:cxn modelId="{69BF353A-9C66-4D98-AB55-83A6FA41B7C6}" srcId="{FB8C0E82-620B-41BD-93EC-2465BD5632B2}" destId="{994ACB42-A86A-4564-B3F3-18E82E27733C}" srcOrd="0" destOrd="0" parTransId="{7BF16D51-B623-4A59-86B1-049E77C35C06}" sibTransId="{DFEA92C7-585A-46ED-AF06-484C26610FF7}"/>
    <dgm:cxn modelId="{35BE4DD5-5F69-4C05-84DA-411E091BFC68}" type="presOf" srcId="{0E00CB06-7389-49F3-9CDF-46DA42635D3D}" destId="{972D29B5-EB26-4A87-8461-9CD91F6B33C9}" srcOrd="0" destOrd="0" presId="urn:microsoft.com/office/officeart/2005/8/layout/orgChart1"/>
    <dgm:cxn modelId="{57FA982F-83EE-4B11-A785-4496243B4B78}" type="presOf" srcId="{33CA8AA1-6980-4DA1-966F-32FE2AD24804}" destId="{DC403472-A9CF-4A5A-8586-94EDBC29E513}" srcOrd="1" destOrd="0" presId="urn:microsoft.com/office/officeart/2005/8/layout/orgChart1"/>
    <dgm:cxn modelId="{0C7368C7-ACDD-43E3-A598-F59C46656359}" type="presOf" srcId="{03C77FDF-ACF9-418E-844E-314E0C50B947}" destId="{642CC556-7DAE-4040-A212-01AD87F1B511}" srcOrd="1" destOrd="0" presId="urn:microsoft.com/office/officeart/2005/8/layout/orgChart1"/>
    <dgm:cxn modelId="{8A7E4A36-8AA4-49A5-AF14-CA0900B0E67A}" srcId="{FB8C0E82-620B-41BD-93EC-2465BD5632B2}" destId="{33CA8AA1-6980-4DA1-966F-32FE2AD24804}" srcOrd="1" destOrd="0" parTransId="{C87FFBCF-3CB4-40E3-961C-9D05FDC28285}" sibTransId="{C39A7BF2-FFB3-4AF0-89EF-B6EBFC9083EA}"/>
    <dgm:cxn modelId="{6290DB91-010A-4306-A5F3-793DA4DD8A34}" type="presOf" srcId="{923612E3-46A2-4248-82B9-51E54CDEF904}" destId="{E91865F8-A304-4935-BAE2-28F86F65D34A}" srcOrd="0" destOrd="0" presId="urn:microsoft.com/office/officeart/2005/8/layout/orgChart1"/>
    <dgm:cxn modelId="{6EC0583A-0028-4872-A0AA-1B2B144DBA9C}" type="presOf" srcId="{427E97C2-B625-4504-A529-D67229B38B1D}" destId="{E012D47B-D9BC-4FD3-BF68-4BB8A076271B}" srcOrd="0" destOrd="0" presId="urn:microsoft.com/office/officeart/2005/8/layout/orgChart1"/>
    <dgm:cxn modelId="{F30C266C-507C-44E8-BF07-95921D11F1B0}" srcId="{2B175154-20B7-4DC6-AE49-D3D773E285B4}" destId="{0E00CB06-7389-49F3-9CDF-46DA42635D3D}" srcOrd="0" destOrd="0" parTransId="{F806A38E-C31F-4F51-92A8-DF9E12E470FE}" sibTransId="{773FC877-8DD5-4735-8895-6337E459C11C}"/>
    <dgm:cxn modelId="{8F065E72-AD25-43CA-B148-819F0A25D11C}" srcId="{33CA8AA1-6980-4DA1-966F-32FE2AD24804}" destId="{03C77FDF-ACF9-418E-844E-314E0C50B947}" srcOrd="1" destOrd="0" parTransId="{0450A419-11C3-4286-80FC-615D9911AD94}" sibTransId="{A91E6D1A-DF45-4587-BB07-77304228CD00}"/>
    <dgm:cxn modelId="{2C2E90B9-213E-41F9-BE64-1464CC53910D}" type="presOf" srcId="{FB8C0E82-620B-41BD-93EC-2465BD5632B2}" destId="{3277BBFA-54F1-466E-8499-937496E5591A}" srcOrd="0" destOrd="0" presId="urn:microsoft.com/office/officeart/2005/8/layout/orgChart1"/>
    <dgm:cxn modelId="{5AB545B3-00D4-4B82-A920-3C9E0575F855}" type="presOf" srcId="{2B175154-20B7-4DC6-AE49-D3D773E285B4}" destId="{9743CBAA-454B-4CE4-AB4D-33A5EC970F24}" srcOrd="0" destOrd="0" presId="urn:microsoft.com/office/officeart/2005/8/layout/orgChart1"/>
    <dgm:cxn modelId="{8E6D4D81-FCC3-4DB9-B0C1-8A150F482C8B}" srcId="{2B175154-20B7-4DC6-AE49-D3D773E285B4}" destId="{427E97C2-B625-4504-A529-D67229B38B1D}" srcOrd="2" destOrd="0" parTransId="{64187D44-3EB0-4ACB-97FC-AA4F81EB5128}" sibTransId="{0F7F5E24-C0D9-44A9-86BB-7AD5AFCB96FE}"/>
    <dgm:cxn modelId="{B7D6A412-F34F-46F3-AEF4-7C50E7F79160}" type="presOf" srcId="{EDBFA3E6-7BBC-45F8-A517-78D1B6125E3E}" destId="{284E4A76-1FE4-4AF8-B4F2-5FB407F4FAB7}" srcOrd="0" destOrd="0" presId="urn:microsoft.com/office/officeart/2005/8/layout/orgChart1"/>
    <dgm:cxn modelId="{730CEB9B-2BB8-485F-9088-FE1B5DCBDB92}" type="presOf" srcId="{3677C29B-9E44-4E0F-9E8D-36B04BFB7332}" destId="{AA4B121C-2BD7-42EF-A25B-75BA260F4BFE}" srcOrd="0" destOrd="0" presId="urn:microsoft.com/office/officeart/2005/8/layout/orgChart1"/>
    <dgm:cxn modelId="{59E006DA-A318-4DCD-BE66-8365CEBCB6F1}" type="presOf" srcId="{0450A419-11C3-4286-80FC-615D9911AD94}" destId="{5CC6AEEB-2CBA-4CB3-82DB-FE2BD81313D2}" srcOrd="0" destOrd="0" presId="urn:microsoft.com/office/officeart/2005/8/layout/orgChart1"/>
    <dgm:cxn modelId="{443FE167-9A6F-4930-93FA-72716F4D9615}" type="presOf" srcId="{C87FFBCF-3CB4-40E3-961C-9D05FDC28285}" destId="{B60DECF0-5222-4B9C-B1D9-6BEF2DBBF11D}" srcOrd="0" destOrd="0" presId="urn:microsoft.com/office/officeart/2005/8/layout/orgChart1"/>
    <dgm:cxn modelId="{E28E2384-D582-48BE-9CD1-BE12DB62C131}" type="presOf" srcId="{923612E3-46A2-4248-82B9-51E54CDEF904}" destId="{31040171-57DE-4F4E-82E3-5B514482E18E}" srcOrd="1" destOrd="0" presId="urn:microsoft.com/office/officeart/2005/8/layout/orgChart1"/>
    <dgm:cxn modelId="{E4923ECF-32AA-4A20-92EA-3F7753D63874}" type="presOf" srcId="{64187D44-3EB0-4ACB-97FC-AA4F81EB5128}" destId="{09264E4F-4F6D-4DD7-8072-5E88874E020D}" srcOrd="0" destOrd="0" presId="urn:microsoft.com/office/officeart/2005/8/layout/orgChart1"/>
    <dgm:cxn modelId="{9D4C7025-C395-491E-BE73-98384A84A3B9}" type="presParOf" srcId="{284E4A76-1FE4-4AF8-B4F2-5FB407F4FAB7}" destId="{F202CFA1-72D3-40AD-9299-B6336C9C838E}" srcOrd="0" destOrd="0" presId="urn:microsoft.com/office/officeart/2005/8/layout/orgChart1"/>
    <dgm:cxn modelId="{259181D2-8F0B-458B-B225-C285D346A9C2}" type="presParOf" srcId="{F202CFA1-72D3-40AD-9299-B6336C9C838E}" destId="{20C26606-A11D-4429-9C70-9EC90FB413C6}" srcOrd="0" destOrd="0" presId="urn:microsoft.com/office/officeart/2005/8/layout/orgChart1"/>
    <dgm:cxn modelId="{AE955110-B939-4CFD-8B90-87107998F7AA}" type="presParOf" srcId="{20C26606-A11D-4429-9C70-9EC90FB413C6}" destId="{9743CBAA-454B-4CE4-AB4D-33A5EC970F24}" srcOrd="0" destOrd="0" presId="urn:microsoft.com/office/officeart/2005/8/layout/orgChart1"/>
    <dgm:cxn modelId="{E0A7BFD2-FAF2-47F0-81A8-07803121B2D0}" type="presParOf" srcId="{20C26606-A11D-4429-9C70-9EC90FB413C6}" destId="{4DACC824-89D1-4013-963B-8073F6DCDC5C}" srcOrd="1" destOrd="0" presId="urn:microsoft.com/office/officeart/2005/8/layout/orgChart1"/>
    <dgm:cxn modelId="{8D7B173A-B3CB-489D-A5B8-7985F623DB13}" type="presParOf" srcId="{F202CFA1-72D3-40AD-9299-B6336C9C838E}" destId="{1EA7F8C1-1900-43FB-89DF-7F70D1D3CD6E}" srcOrd="1" destOrd="0" presId="urn:microsoft.com/office/officeart/2005/8/layout/orgChart1"/>
    <dgm:cxn modelId="{A5662F4F-B6E2-4232-98ED-DC57850D4CD7}" type="presParOf" srcId="{1EA7F8C1-1900-43FB-89DF-7F70D1D3CD6E}" destId="{EC2906E2-4177-445E-A58D-F75CB33B00AF}" srcOrd="0" destOrd="0" presId="urn:microsoft.com/office/officeart/2005/8/layout/orgChart1"/>
    <dgm:cxn modelId="{9BD1CF80-6C1E-4968-A0C4-11039639A925}" type="presParOf" srcId="{1EA7F8C1-1900-43FB-89DF-7F70D1D3CD6E}" destId="{94418E0C-F3FD-4553-A34C-75EE1CBDBB2A}" srcOrd="1" destOrd="0" presId="urn:microsoft.com/office/officeart/2005/8/layout/orgChart1"/>
    <dgm:cxn modelId="{836C03FB-097B-4E6A-B5CD-73BACC990C91}" type="presParOf" srcId="{94418E0C-F3FD-4553-A34C-75EE1CBDBB2A}" destId="{66CDC6B0-21B8-4699-AF12-9A37CEB0B298}" srcOrd="0" destOrd="0" presId="urn:microsoft.com/office/officeart/2005/8/layout/orgChart1"/>
    <dgm:cxn modelId="{1EC71A07-1811-45D7-A5E9-90A90C13D1F0}" type="presParOf" srcId="{66CDC6B0-21B8-4699-AF12-9A37CEB0B298}" destId="{972D29B5-EB26-4A87-8461-9CD91F6B33C9}" srcOrd="0" destOrd="0" presId="urn:microsoft.com/office/officeart/2005/8/layout/orgChart1"/>
    <dgm:cxn modelId="{92E169C9-870E-4E1A-A99D-32928CCDA55F}" type="presParOf" srcId="{66CDC6B0-21B8-4699-AF12-9A37CEB0B298}" destId="{C119E9F2-25E2-469E-A4E9-28A8219E4694}" srcOrd="1" destOrd="0" presId="urn:microsoft.com/office/officeart/2005/8/layout/orgChart1"/>
    <dgm:cxn modelId="{DF8DA2C5-2BF3-425D-BDD5-EEF71F069859}" type="presParOf" srcId="{94418E0C-F3FD-4553-A34C-75EE1CBDBB2A}" destId="{24A1ECFD-93F6-444B-B871-E879E17C20EB}" srcOrd="1" destOrd="0" presId="urn:microsoft.com/office/officeart/2005/8/layout/orgChart1"/>
    <dgm:cxn modelId="{432F8FDB-68FD-4063-AA5C-3C4DF9069091}" type="presParOf" srcId="{94418E0C-F3FD-4553-A34C-75EE1CBDBB2A}" destId="{E1B8AE80-516E-4192-AA53-DB0F544D99E8}" srcOrd="2" destOrd="0" presId="urn:microsoft.com/office/officeart/2005/8/layout/orgChart1"/>
    <dgm:cxn modelId="{B38A14FB-8405-468D-9D63-03A76C7A3F83}" type="presParOf" srcId="{1EA7F8C1-1900-43FB-89DF-7F70D1D3CD6E}" destId="{A057EDC8-A6BF-4E3A-8F51-CBCF96A15EA7}" srcOrd="2" destOrd="0" presId="urn:microsoft.com/office/officeart/2005/8/layout/orgChart1"/>
    <dgm:cxn modelId="{7F822A8B-24C9-46D9-BBED-822815AACE87}" type="presParOf" srcId="{1EA7F8C1-1900-43FB-89DF-7F70D1D3CD6E}" destId="{AFA8FB6C-F10C-4CDB-BD65-908228B81A98}" srcOrd="3" destOrd="0" presId="urn:microsoft.com/office/officeart/2005/8/layout/orgChart1"/>
    <dgm:cxn modelId="{8B8EA50E-A69F-4C07-A7B8-F8B05CCB1F8E}" type="presParOf" srcId="{AFA8FB6C-F10C-4CDB-BD65-908228B81A98}" destId="{B0C499B5-E646-4A40-B7CE-23E642E38B80}" srcOrd="0" destOrd="0" presId="urn:microsoft.com/office/officeart/2005/8/layout/orgChart1"/>
    <dgm:cxn modelId="{CCE25CE1-247C-4461-8789-E6592995D28F}" type="presParOf" srcId="{B0C499B5-E646-4A40-B7CE-23E642E38B80}" destId="{3277BBFA-54F1-466E-8499-937496E5591A}" srcOrd="0" destOrd="0" presId="urn:microsoft.com/office/officeart/2005/8/layout/orgChart1"/>
    <dgm:cxn modelId="{72B8230B-3026-40B5-9D5B-B023F9DA535C}" type="presParOf" srcId="{B0C499B5-E646-4A40-B7CE-23E642E38B80}" destId="{C33E0823-AE17-4D9D-BE61-D9A1BE2C31C8}" srcOrd="1" destOrd="0" presId="urn:microsoft.com/office/officeart/2005/8/layout/orgChart1"/>
    <dgm:cxn modelId="{9D56FABD-68F5-4608-8154-BD101BA89471}" type="presParOf" srcId="{AFA8FB6C-F10C-4CDB-BD65-908228B81A98}" destId="{56A17924-D4E5-427C-9929-5621DBD21ED5}" srcOrd="1" destOrd="0" presId="urn:microsoft.com/office/officeart/2005/8/layout/orgChart1"/>
    <dgm:cxn modelId="{F4D92952-8E5F-4BCE-9FE6-DE67AA3AB3B7}" type="presParOf" srcId="{56A17924-D4E5-427C-9929-5621DBD21ED5}" destId="{EAB6207D-BD87-4333-8FE2-BD53B940BEBF}" srcOrd="0" destOrd="0" presId="urn:microsoft.com/office/officeart/2005/8/layout/orgChart1"/>
    <dgm:cxn modelId="{4FD18B79-5E7F-4EA2-A4E3-9B2BFB0B9D19}" type="presParOf" srcId="{56A17924-D4E5-427C-9929-5621DBD21ED5}" destId="{764414CF-C81E-41BF-B79C-7B922B0B1A31}" srcOrd="1" destOrd="0" presId="urn:microsoft.com/office/officeart/2005/8/layout/orgChart1"/>
    <dgm:cxn modelId="{2772BA86-A606-4D67-9774-C58E098056D1}" type="presParOf" srcId="{764414CF-C81E-41BF-B79C-7B922B0B1A31}" destId="{0BF59FE0-D0A1-40F3-915B-63F6C1DD3605}" srcOrd="0" destOrd="0" presId="urn:microsoft.com/office/officeart/2005/8/layout/orgChart1"/>
    <dgm:cxn modelId="{C484CFC6-EBF0-4E2F-8265-1760C379FFB4}" type="presParOf" srcId="{0BF59FE0-D0A1-40F3-915B-63F6C1DD3605}" destId="{FCCFE537-F64E-448B-AE38-8E5E60DA4D58}" srcOrd="0" destOrd="0" presId="urn:microsoft.com/office/officeart/2005/8/layout/orgChart1"/>
    <dgm:cxn modelId="{EB143A48-E2FA-4916-84CD-CC2B5696BF62}" type="presParOf" srcId="{0BF59FE0-D0A1-40F3-915B-63F6C1DD3605}" destId="{B02AAADD-AB9A-487C-B63D-10F141045CC6}" srcOrd="1" destOrd="0" presId="urn:microsoft.com/office/officeart/2005/8/layout/orgChart1"/>
    <dgm:cxn modelId="{9C1EB306-0104-4E80-AF99-12B91CA46505}" type="presParOf" srcId="{764414CF-C81E-41BF-B79C-7B922B0B1A31}" destId="{20555CEC-C941-4D1B-9137-BAAA6E7D4FA7}" srcOrd="1" destOrd="0" presId="urn:microsoft.com/office/officeart/2005/8/layout/orgChart1"/>
    <dgm:cxn modelId="{D0853DD9-F061-42AF-BBB7-F5379877307A}" type="presParOf" srcId="{764414CF-C81E-41BF-B79C-7B922B0B1A31}" destId="{28B88251-6C21-4E10-84CA-CA09B306E94A}" srcOrd="2" destOrd="0" presId="urn:microsoft.com/office/officeart/2005/8/layout/orgChart1"/>
    <dgm:cxn modelId="{2662BB40-372D-4BFB-93CD-5A96BB27CFB4}" type="presParOf" srcId="{56A17924-D4E5-427C-9929-5621DBD21ED5}" destId="{B60DECF0-5222-4B9C-B1D9-6BEF2DBBF11D}" srcOrd="2" destOrd="0" presId="urn:microsoft.com/office/officeart/2005/8/layout/orgChart1"/>
    <dgm:cxn modelId="{1A68FB3D-9E95-40B2-B152-6F15EC4D7774}" type="presParOf" srcId="{56A17924-D4E5-427C-9929-5621DBD21ED5}" destId="{864CD040-B7FD-4E5A-9A6A-3FAF226B5FBC}" srcOrd="3" destOrd="0" presId="urn:microsoft.com/office/officeart/2005/8/layout/orgChart1"/>
    <dgm:cxn modelId="{5AB6E369-26D3-4957-AD60-B66A6A8433DD}" type="presParOf" srcId="{864CD040-B7FD-4E5A-9A6A-3FAF226B5FBC}" destId="{BB876A7B-3417-405E-97FA-957453DEA11B}" srcOrd="0" destOrd="0" presId="urn:microsoft.com/office/officeart/2005/8/layout/orgChart1"/>
    <dgm:cxn modelId="{EAC59F54-8B81-4671-837F-9E19A975C067}" type="presParOf" srcId="{BB876A7B-3417-405E-97FA-957453DEA11B}" destId="{C1284B93-626E-403E-A97E-384F02EB5EFE}" srcOrd="0" destOrd="0" presId="urn:microsoft.com/office/officeart/2005/8/layout/orgChart1"/>
    <dgm:cxn modelId="{9B15A10A-8395-4B44-8D99-D6380EA84ADF}" type="presParOf" srcId="{BB876A7B-3417-405E-97FA-957453DEA11B}" destId="{DC403472-A9CF-4A5A-8586-94EDBC29E513}" srcOrd="1" destOrd="0" presId="urn:microsoft.com/office/officeart/2005/8/layout/orgChart1"/>
    <dgm:cxn modelId="{31CFD508-C66C-46A9-B7E5-6DB9565B9C32}" type="presParOf" srcId="{864CD040-B7FD-4E5A-9A6A-3FAF226B5FBC}" destId="{D684BFEA-AEE5-4A2B-AA74-91C6E915D714}" srcOrd="1" destOrd="0" presId="urn:microsoft.com/office/officeart/2005/8/layout/orgChart1"/>
    <dgm:cxn modelId="{4450DCDA-0F1D-46BD-BE6D-D8B4B5CD8447}" type="presParOf" srcId="{D684BFEA-AEE5-4A2B-AA74-91C6E915D714}" destId="{AA4B121C-2BD7-42EF-A25B-75BA260F4BFE}" srcOrd="0" destOrd="0" presId="urn:microsoft.com/office/officeart/2005/8/layout/orgChart1"/>
    <dgm:cxn modelId="{C441EC87-C443-4839-A9B2-8FF617086074}" type="presParOf" srcId="{D684BFEA-AEE5-4A2B-AA74-91C6E915D714}" destId="{FDD0718C-834B-42DB-815B-3B7ACE82647F}" srcOrd="1" destOrd="0" presId="urn:microsoft.com/office/officeart/2005/8/layout/orgChart1"/>
    <dgm:cxn modelId="{DC87F52D-8CB7-4CDB-90A1-AB5236F7F977}" type="presParOf" srcId="{FDD0718C-834B-42DB-815B-3B7ACE82647F}" destId="{9DEAD3B9-293B-4FF0-B98C-C61650107D5C}" srcOrd="0" destOrd="0" presId="urn:microsoft.com/office/officeart/2005/8/layout/orgChart1"/>
    <dgm:cxn modelId="{CC191750-776A-48B0-A05D-2EB96EB98548}" type="presParOf" srcId="{9DEAD3B9-293B-4FF0-B98C-C61650107D5C}" destId="{E91865F8-A304-4935-BAE2-28F86F65D34A}" srcOrd="0" destOrd="0" presId="urn:microsoft.com/office/officeart/2005/8/layout/orgChart1"/>
    <dgm:cxn modelId="{6FB9225F-D9D4-47DA-8CBC-E5BEC15665DC}" type="presParOf" srcId="{9DEAD3B9-293B-4FF0-B98C-C61650107D5C}" destId="{31040171-57DE-4F4E-82E3-5B514482E18E}" srcOrd="1" destOrd="0" presId="urn:microsoft.com/office/officeart/2005/8/layout/orgChart1"/>
    <dgm:cxn modelId="{E4982597-BBEF-4FC9-B657-7627F523ECB6}" type="presParOf" srcId="{FDD0718C-834B-42DB-815B-3B7ACE82647F}" destId="{48E4B6C6-FB37-4720-904A-927551334BDC}" srcOrd="1" destOrd="0" presId="urn:microsoft.com/office/officeart/2005/8/layout/orgChart1"/>
    <dgm:cxn modelId="{05CE07C0-4D55-4179-9BC5-48D905F96C34}" type="presParOf" srcId="{FDD0718C-834B-42DB-815B-3B7ACE82647F}" destId="{A4C9547F-4545-4BEB-A4FA-E48F6EF3D92C}" srcOrd="2" destOrd="0" presId="urn:microsoft.com/office/officeart/2005/8/layout/orgChart1"/>
    <dgm:cxn modelId="{0D576EE7-C82C-4D9E-A0B7-2AA134EE5494}" type="presParOf" srcId="{D684BFEA-AEE5-4A2B-AA74-91C6E915D714}" destId="{5CC6AEEB-2CBA-4CB3-82DB-FE2BD81313D2}" srcOrd="2" destOrd="0" presId="urn:microsoft.com/office/officeart/2005/8/layout/orgChart1"/>
    <dgm:cxn modelId="{04961839-C36C-4046-988A-A178EF01523F}" type="presParOf" srcId="{D684BFEA-AEE5-4A2B-AA74-91C6E915D714}" destId="{EE202024-6764-4DDD-B68A-B1B417D026EA}" srcOrd="3" destOrd="0" presId="urn:microsoft.com/office/officeart/2005/8/layout/orgChart1"/>
    <dgm:cxn modelId="{3E3D4DB1-AF0E-4B61-96E1-5AC18CC9EDCE}" type="presParOf" srcId="{EE202024-6764-4DDD-B68A-B1B417D026EA}" destId="{AE442DC3-88BE-4CDB-80BB-C51BAEF0F273}" srcOrd="0" destOrd="0" presId="urn:microsoft.com/office/officeart/2005/8/layout/orgChart1"/>
    <dgm:cxn modelId="{8BC6E7BF-EC92-4CBB-A52C-FBDBD9311190}" type="presParOf" srcId="{AE442DC3-88BE-4CDB-80BB-C51BAEF0F273}" destId="{D3223482-02F5-4915-B8FE-02C08D8C779A}" srcOrd="0" destOrd="0" presId="urn:microsoft.com/office/officeart/2005/8/layout/orgChart1"/>
    <dgm:cxn modelId="{3BF2B23C-B14D-42A8-8C6E-34309E98D8F2}" type="presParOf" srcId="{AE442DC3-88BE-4CDB-80BB-C51BAEF0F273}" destId="{642CC556-7DAE-4040-A212-01AD87F1B511}" srcOrd="1" destOrd="0" presId="urn:microsoft.com/office/officeart/2005/8/layout/orgChart1"/>
    <dgm:cxn modelId="{A9D02817-D9CF-456D-B9ED-60CB553DB327}" type="presParOf" srcId="{EE202024-6764-4DDD-B68A-B1B417D026EA}" destId="{4DDE0F39-74A3-45AE-A752-9A59252E9750}" srcOrd="1" destOrd="0" presId="urn:microsoft.com/office/officeart/2005/8/layout/orgChart1"/>
    <dgm:cxn modelId="{E627431F-78C0-4A41-88FC-119AE9B5C472}" type="presParOf" srcId="{EE202024-6764-4DDD-B68A-B1B417D026EA}" destId="{B1BE5841-B176-43C4-A80B-3EED2B858694}" srcOrd="2" destOrd="0" presId="urn:microsoft.com/office/officeart/2005/8/layout/orgChart1"/>
    <dgm:cxn modelId="{5A110D76-1449-49F7-9708-40204020D572}" type="presParOf" srcId="{864CD040-B7FD-4E5A-9A6A-3FAF226B5FBC}" destId="{35D411E8-7548-4181-A3B7-8621F8EA7351}" srcOrd="2" destOrd="0" presId="urn:microsoft.com/office/officeart/2005/8/layout/orgChart1"/>
    <dgm:cxn modelId="{01711EBA-8F4A-4B81-B8FF-20950040A7EF}" type="presParOf" srcId="{AFA8FB6C-F10C-4CDB-BD65-908228B81A98}" destId="{5114AB3C-A1B2-46F2-B045-221528FEA582}" srcOrd="2" destOrd="0" presId="urn:microsoft.com/office/officeart/2005/8/layout/orgChart1"/>
    <dgm:cxn modelId="{D4AF24D9-54CC-436C-A63B-8D82A4B49BA3}" type="presParOf" srcId="{1EA7F8C1-1900-43FB-89DF-7F70D1D3CD6E}" destId="{09264E4F-4F6D-4DD7-8072-5E88874E020D}" srcOrd="4" destOrd="0" presId="urn:microsoft.com/office/officeart/2005/8/layout/orgChart1"/>
    <dgm:cxn modelId="{6AFF305F-58C2-492D-BA6A-3D2AE5DE0B3D}" type="presParOf" srcId="{1EA7F8C1-1900-43FB-89DF-7F70D1D3CD6E}" destId="{F4D1860D-1042-44B7-BA1E-1D5929252B8A}" srcOrd="5" destOrd="0" presId="urn:microsoft.com/office/officeart/2005/8/layout/orgChart1"/>
    <dgm:cxn modelId="{95DC00A9-6B79-45EC-A5A2-7F5BA9A66F03}" type="presParOf" srcId="{F4D1860D-1042-44B7-BA1E-1D5929252B8A}" destId="{06B4CF36-D08A-48A8-8A24-D843A13B1D9D}" srcOrd="0" destOrd="0" presId="urn:microsoft.com/office/officeart/2005/8/layout/orgChart1"/>
    <dgm:cxn modelId="{39AA8D1C-E502-4216-8711-8B7B4BDBCD80}" type="presParOf" srcId="{06B4CF36-D08A-48A8-8A24-D843A13B1D9D}" destId="{E012D47B-D9BC-4FD3-BF68-4BB8A076271B}" srcOrd="0" destOrd="0" presId="urn:microsoft.com/office/officeart/2005/8/layout/orgChart1"/>
    <dgm:cxn modelId="{65560818-E48C-4726-8317-4E2E81527D15}" type="presParOf" srcId="{06B4CF36-D08A-48A8-8A24-D843A13B1D9D}" destId="{85C5B7D7-5B0C-4FF5-84AE-F48949F1364A}" srcOrd="1" destOrd="0" presId="urn:microsoft.com/office/officeart/2005/8/layout/orgChart1"/>
    <dgm:cxn modelId="{C17B8BF1-0205-4747-9228-AEB032008A0F}" type="presParOf" srcId="{F4D1860D-1042-44B7-BA1E-1D5929252B8A}" destId="{0E10AF8D-FEA6-4E86-B32E-2FB56FF8E6EB}" srcOrd="1" destOrd="0" presId="urn:microsoft.com/office/officeart/2005/8/layout/orgChart1"/>
    <dgm:cxn modelId="{F1AC7DAF-0253-458F-A0CD-F3FCAE141C87}" type="presParOf" srcId="{F4D1860D-1042-44B7-BA1E-1D5929252B8A}" destId="{9728E431-FD04-4EA5-83BD-801DD43CCA4E}" srcOrd="2" destOrd="0" presId="urn:microsoft.com/office/officeart/2005/8/layout/orgChart1"/>
    <dgm:cxn modelId="{34C85DB7-B02E-42C1-8722-0F763FD1F1FA}" type="presParOf" srcId="{F202CFA1-72D3-40AD-9299-B6336C9C838E}" destId="{EAF9EC06-C9A2-457A-BB52-CCDF67D0ACE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BFA3E6-7BBC-45F8-A517-78D1B6125E3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2B175154-20B7-4DC6-AE49-D3D773E285B4}">
      <dgm:prSet phldrT="[Text]"/>
      <dgm:spPr>
        <a:noFill/>
        <a:ln>
          <a:solidFill>
            <a:srgbClr val="CCCC00"/>
          </a:solidFill>
        </a:ln>
      </dgm:spPr>
      <dgm:t>
        <a:bodyPr/>
        <a:lstStyle/>
        <a:p>
          <a:r>
            <a:rPr lang="de-DE" b="1" dirty="0" smtClean="0">
              <a:solidFill>
                <a:schemeClr val="bg2">
                  <a:lumMod val="25000"/>
                </a:schemeClr>
              </a:solidFill>
            </a:rPr>
            <a:t>MMF </a:t>
          </a:r>
          <a:r>
            <a:rPr lang="de-DE" b="1" dirty="0" err="1" smtClean="0">
              <a:solidFill>
                <a:schemeClr val="bg2">
                  <a:lumMod val="25000"/>
                </a:schemeClr>
              </a:solidFill>
            </a:rPr>
            <a:t>Constructions</a:t>
          </a:r>
          <a:endParaRPr lang="de-DE" b="1" dirty="0">
            <a:solidFill>
              <a:schemeClr val="bg2">
                <a:lumMod val="25000"/>
              </a:schemeClr>
            </a:solidFill>
          </a:endParaRPr>
        </a:p>
      </dgm:t>
    </dgm:pt>
    <dgm:pt modelId="{581919A8-75C2-478A-B700-8D332F57897F}" type="parTrans" cxnId="{CAD91674-36BD-40D4-8187-5A0050FC2ADD}">
      <dgm:prSet/>
      <dgm:spPr/>
      <dgm:t>
        <a:bodyPr/>
        <a:lstStyle/>
        <a:p>
          <a:endParaRPr lang="de-DE"/>
        </a:p>
      </dgm:t>
    </dgm:pt>
    <dgm:pt modelId="{35989020-300A-4688-81AF-8F15E4F31DAE}" type="sibTrans" cxnId="{CAD91674-36BD-40D4-8187-5A0050FC2ADD}">
      <dgm:prSet/>
      <dgm:spPr/>
      <dgm:t>
        <a:bodyPr/>
        <a:lstStyle/>
        <a:p>
          <a:endParaRPr lang="de-DE"/>
        </a:p>
      </dgm:t>
    </dgm:pt>
    <dgm:pt modelId="{0E00CB06-7389-49F3-9CDF-46DA42635D3D}">
      <dgm:prSet phldrT="[Text]" custT="1"/>
      <dgm:spPr>
        <a:noFill/>
        <a:ln>
          <a:solidFill>
            <a:srgbClr val="CCCC00"/>
          </a:solidFill>
        </a:ln>
      </dgm:spPr>
      <dgm:t>
        <a:bodyPr/>
        <a:lstStyle/>
        <a:p>
          <a:pPr>
            <a:spcAft>
              <a:spcPts val="1000"/>
            </a:spcAft>
          </a:pPr>
          <a:r>
            <a:rPr lang="de-DE" sz="24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de-DE" sz="2400" b="1" dirty="0" smtClean="0">
              <a:solidFill>
                <a:schemeClr val="bg2">
                  <a:lumMod val="25000"/>
                </a:schemeClr>
              </a:solidFill>
            </a:rPr>
            <a:t>Wood</a:t>
          </a:r>
          <a:br>
            <a:rPr lang="de-DE" sz="2400" b="1" dirty="0" smtClean="0">
              <a:solidFill>
                <a:schemeClr val="bg2">
                  <a:lumMod val="25000"/>
                </a:schemeClr>
              </a:solidFill>
            </a:rPr>
          </a:br>
          <a:r>
            <a:rPr lang="de-DE" sz="1400" b="0" dirty="0" err="1" smtClean="0">
              <a:solidFill>
                <a:schemeClr val="bg2">
                  <a:lumMod val="25000"/>
                </a:schemeClr>
              </a:solidFill>
            </a:rPr>
            <a:t>substrat</a:t>
          </a:r>
          <a:r>
            <a:rPr lang="de-DE" sz="1400" b="0" dirty="0" smtClean="0">
              <a:solidFill>
                <a:schemeClr val="bg2">
                  <a:lumMod val="25000"/>
                </a:schemeClr>
              </a:solidFill>
            </a:rPr>
            <a:t> : </a:t>
          </a:r>
          <a:r>
            <a:rPr lang="de-DE" sz="1400" b="0" dirty="0" err="1" smtClean="0">
              <a:solidFill>
                <a:schemeClr val="bg2">
                  <a:lumMod val="25000"/>
                </a:schemeClr>
              </a:solidFill>
            </a:rPr>
            <a:t>bois</a:t>
          </a:r>
          <a:r>
            <a:rPr lang="de-DE" sz="1400" b="0" dirty="0" smtClean="0">
              <a:solidFill>
                <a:schemeClr val="bg2">
                  <a:lumMod val="25000"/>
                </a:schemeClr>
              </a:solidFill>
            </a:rPr>
            <a:t>*</a:t>
          </a:r>
          <a:r>
            <a:rPr lang="de-DE" sz="1400" dirty="0" smtClean="0">
              <a:solidFill>
                <a:schemeClr val="bg2">
                  <a:lumMod val="25000"/>
                </a:schemeClr>
              </a:solidFill>
            </a:rPr>
            <a:t> </a:t>
          </a:r>
          <a:br>
            <a:rPr lang="de-DE" sz="1400" dirty="0" smtClean="0">
              <a:solidFill>
                <a:schemeClr val="bg2">
                  <a:lumMod val="25000"/>
                </a:schemeClr>
              </a:solidFill>
            </a:rPr>
          </a:br>
          <a:r>
            <a:rPr lang="de-DE" sz="1400" dirty="0" err="1" smtClean="0">
              <a:solidFill>
                <a:schemeClr val="bg2">
                  <a:lumMod val="25000"/>
                </a:schemeClr>
              </a:solidFill>
            </a:rPr>
            <a:t>surface</a:t>
          </a:r>
          <a:r>
            <a:rPr lang="de-DE" sz="1400" dirty="0" smtClean="0">
              <a:solidFill>
                <a:schemeClr val="bg2">
                  <a:lumMod val="25000"/>
                </a:schemeClr>
              </a:solidFill>
            </a:rPr>
            <a:t> : </a:t>
          </a:r>
          <a:r>
            <a:rPr lang="de-DE" sz="1400" dirty="0" err="1" smtClean="0">
              <a:solidFill>
                <a:schemeClr val="bg2">
                  <a:lumMod val="25000"/>
                </a:schemeClr>
              </a:solidFill>
            </a:rPr>
            <a:t>polymère</a:t>
          </a:r>
          <a:r>
            <a:rPr lang="de-DE" sz="14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de-DE" sz="1400" dirty="0" err="1" smtClean="0">
              <a:solidFill>
                <a:schemeClr val="bg2">
                  <a:lumMod val="25000"/>
                </a:schemeClr>
              </a:solidFill>
            </a:rPr>
            <a:t>ou</a:t>
          </a:r>
          <a:r>
            <a:rPr lang="de-DE" sz="14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de-DE" sz="1400" dirty="0" err="1" smtClean="0">
              <a:solidFill>
                <a:schemeClr val="bg2">
                  <a:lumMod val="25000"/>
                </a:schemeClr>
              </a:solidFill>
            </a:rPr>
            <a:t>liège</a:t>
          </a:r>
          <a:r>
            <a:rPr lang="de-DE" sz="1400" dirty="0" smtClean="0">
              <a:solidFill>
                <a:schemeClr val="bg2">
                  <a:lumMod val="25000"/>
                </a:schemeClr>
              </a:solidFill>
            </a:rPr>
            <a:t>**</a:t>
          </a:r>
          <a:endParaRPr lang="de-DE" sz="1400" dirty="0">
            <a:solidFill>
              <a:schemeClr val="bg2">
                <a:lumMod val="25000"/>
              </a:schemeClr>
            </a:solidFill>
          </a:endParaRPr>
        </a:p>
      </dgm:t>
    </dgm:pt>
    <dgm:pt modelId="{F806A38E-C31F-4F51-92A8-DF9E12E470FE}" type="parTrans" cxnId="{F30C266C-507C-44E8-BF07-95921D11F1B0}">
      <dgm:prSet/>
      <dgm:spPr>
        <a:solidFill>
          <a:schemeClr val="accent1"/>
        </a:solidFill>
        <a:ln>
          <a:solidFill>
            <a:srgbClr val="CCCC00"/>
          </a:solidFill>
        </a:ln>
      </dgm:spPr>
      <dgm:t>
        <a:bodyPr/>
        <a:lstStyle/>
        <a:p>
          <a:endParaRPr lang="de-DE"/>
        </a:p>
      </dgm:t>
    </dgm:pt>
    <dgm:pt modelId="{773FC877-8DD5-4735-8895-6337E459C11C}" type="sibTrans" cxnId="{F30C266C-507C-44E8-BF07-95921D11F1B0}">
      <dgm:prSet/>
      <dgm:spPr/>
      <dgm:t>
        <a:bodyPr/>
        <a:lstStyle/>
        <a:p>
          <a:endParaRPr lang="de-DE"/>
        </a:p>
      </dgm:t>
    </dgm:pt>
    <dgm:pt modelId="{FB8C0E82-620B-41BD-93EC-2465BD5632B2}">
      <dgm:prSet phldrT="[Text]" custT="1"/>
      <dgm:spPr>
        <a:noFill/>
        <a:ln>
          <a:solidFill>
            <a:srgbClr val="CCCC00"/>
          </a:solidFill>
        </a:ln>
      </dgm:spPr>
      <dgm:t>
        <a:bodyPr/>
        <a:lstStyle/>
        <a:p>
          <a:pPr>
            <a:spcAft>
              <a:spcPts val="1000"/>
            </a:spcAft>
          </a:pPr>
          <a:r>
            <a:rPr lang="de-DE" sz="17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de-DE" sz="2400" b="1" dirty="0" smtClean="0">
              <a:solidFill>
                <a:schemeClr val="bg2">
                  <a:lumMod val="25000"/>
                </a:schemeClr>
              </a:solidFill>
            </a:rPr>
            <a:t>Polymer</a:t>
          </a:r>
          <a:r>
            <a:rPr lang="de-DE" sz="1700" b="1" dirty="0" smtClean="0">
              <a:solidFill>
                <a:schemeClr val="bg2">
                  <a:lumMod val="25000"/>
                </a:schemeClr>
              </a:solidFill>
            </a:rPr>
            <a:t>   </a:t>
          </a:r>
          <a:r>
            <a:rPr lang="de-DE" sz="1700" dirty="0" smtClean="0">
              <a:solidFill>
                <a:schemeClr val="bg2">
                  <a:lumMod val="25000"/>
                </a:schemeClr>
              </a:solidFill>
            </a:rPr>
            <a:t>    </a:t>
          </a:r>
          <a:r>
            <a:rPr lang="de-DE" sz="1400" dirty="0" err="1" smtClean="0">
              <a:solidFill>
                <a:schemeClr val="bg2">
                  <a:lumMod val="25000"/>
                </a:schemeClr>
              </a:solidFill>
            </a:rPr>
            <a:t>substrat</a:t>
          </a:r>
          <a:r>
            <a:rPr lang="de-DE" sz="1400" dirty="0" smtClean="0">
              <a:solidFill>
                <a:schemeClr val="bg2">
                  <a:lumMod val="25000"/>
                </a:schemeClr>
              </a:solidFill>
            </a:rPr>
            <a:t> &amp; </a:t>
          </a:r>
          <a:r>
            <a:rPr lang="de-DE" sz="1400" dirty="0" err="1" smtClean="0">
              <a:solidFill>
                <a:schemeClr val="bg2">
                  <a:lumMod val="25000"/>
                </a:schemeClr>
              </a:solidFill>
            </a:rPr>
            <a:t>surface</a:t>
          </a:r>
          <a:r>
            <a:rPr lang="de-DE" sz="1400" dirty="0" smtClean="0">
              <a:solidFill>
                <a:schemeClr val="bg2">
                  <a:lumMod val="25000"/>
                </a:schemeClr>
              </a:solidFill>
            </a:rPr>
            <a:t> :  </a:t>
          </a:r>
          <a:br>
            <a:rPr lang="de-DE" sz="1400" dirty="0" smtClean="0">
              <a:solidFill>
                <a:schemeClr val="bg2">
                  <a:lumMod val="25000"/>
                </a:schemeClr>
              </a:solidFill>
            </a:rPr>
          </a:br>
          <a:r>
            <a:rPr lang="de-DE" sz="1400" dirty="0" err="1" smtClean="0">
              <a:solidFill>
                <a:schemeClr val="bg2">
                  <a:lumMod val="25000"/>
                </a:schemeClr>
              </a:solidFill>
            </a:rPr>
            <a:t>polymère</a:t>
          </a:r>
          <a:endParaRPr lang="de-DE" sz="1400" dirty="0">
            <a:solidFill>
              <a:schemeClr val="bg2">
                <a:lumMod val="25000"/>
              </a:schemeClr>
            </a:solidFill>
          </a:endParaRPr>
        </a:p>
      </dgm:t>
    </dgm:pt>
    <dgm:pt modelId="{E8C5EF02-3520-4130-921F-1D58C5AE1FB4}" type="parTrans" cxnId="{B541701F-9740-4996-AAC1-5EE8EDFB19D0}">
      <dgm:prSet/>
      <dgm:spPr>
        <a:ln>
          <a:solidFill>
            <a:srgbClr val="CCCC00"/>
          </a:solidFill>
        </a:ln>
      </dgm:spPr>
      <dgm:t>
        <a:bodyPr/>
        <a:lstStyle/>
        <a:p>
          <a:endParaRPr lang="de-DE"/>
        </a:p>
      </dgm:t>
    </dgm:pt>
    <dgm:pt modelId="{D301704A-1DE9-4BC4-A16D-1D0AFB98ACA7}" type="sibTrans" cxnId="{B541701F-9740-4996-AAC1-5EE8EDFB19D0}">
      <dgm:prSet/>
      <dgm:spPr/>
      <dgm:t>
        <a:bodyPr/>
        <a:lstStyle/>
        <a:p>
          <a:endParaRPr lang="de-DE"/>
        </a:p>
      </dgm:t>
    </dgm:pt>
    <dgm:pt modelId="{427E97C2-B625-4504-A529-D67229B38B1D}">
      <dgm:prSet phldrT="[Text]" custT="1"/>
      <dgm:spPr>
        <a:noFill/>
        <a:ln>
          <a:solidFill>
            <a:srgbClr val="CCCC00"/>
          </a:solidFill>
        </a:ln>
      </dgm:spPr>
      <dgm:t>
        <a:bodyPr/>
        <a:lstStyle/>
        <a:p>
          <a:r>
            <a:rPr lang="de-DE" sz="2400" b="1" dirty="0" smtClean="0">
              <a:solidFill>
                <a:schemeClr val="bg2">
                  <a:lumMod val="25000"/>
                </a:schemeClr>
              </a:solidFill>
            </a:rPr>
            <a:t>Mixed</a:t>
          </a:r>
          <a:r>
            <a:rPr lang="de-DE" sz="1600" dirty="0" smtClean="0">
              <a:solidFill>
                <a:schemeClr val="bg2">
                  <a:lumMod val="25000"/>
                </a:schemeClr>
              </a:solidFill>
            </a:rPr>
            <a:t/>
          </a:r>
          <a:br>
            <a:rPr lang="de-DE" sz="1600" dirty="0" smtClean="0">
              <a:solidFill>
                <a:schemeClr val="bg2">
                  <a:lumMod val="25000"/>
                </a:schemeClr>
              </a:solidFill>
            </a:rPr>
          </a:br>
          <a:r>
            <a:rPr lang="de-DE" sz="1400" dirty="0" err="1" smtClean="0">
              <a:solidFill>
                <a:schemeClr val="bg2">
                  <a:lumMod val="25000"/>
                </a:schemeClr>
              </a:solidFill>
            </a:rPr>
            <a:t>toutes</a:t>
          </a:r>
          <a:r>
            <a:rPr lang="de-DE" sz="1400" dirty="0" smtClean="0">
              <a:solidFill>
                <a:schemeClr val="bg2">
                  <a:lumMod val="25000"/>
                </a:schemeClr>
              </a:solidFill>
            </a:rPr>
            <a:t> les </a:t>
          </a:r>
          <a:r>
            <a:rPr lang="de-DE" sz="1400" dirty="0" err="1" smtClean="0">
              <a:solidFill>
                <a:schemeClr val="bg2">
                  <a:lumMod val="25000"/>
                </a:schemeClr>
              </a:solidFill>
            </a:rPr>
            <a:t>autres</a:t>
          </a:r>
          <a:r>
            <a:rPr lang="de-DE" sz="14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de-DE" sz="1400" dirty="0" err="1" smtClean="0">
              <a:solidFill>
                <a:schemeClr val="bg2">
                  <a:lumMod val="25000"/>
                </a:schemeClr>
              </a:solidFill>
            </a:rPr>
            <a:t>structures</a:t>
          </a:r>
          <a:endParaRPr lang="de-DE" sz="1400" dirty="0">
            <a:solidFill>
              <a:schemeClr val="bg2">
                <a:lumMod val="25000"/>
              </a:schemeClr>
            </a:solidFill>
          </a:endParaRPr>
        </a:p>
      </dgm:t>
    </dgm:pt>
    <dgm:pt modelId="{64187D44-3EB0-4ACB-97FC-AA4F81EB5128}" type="parTrans" cxnId="{8E6D4D81-FCC3-4DB9-B0C1-8A150F482C8B}">
      <dgm:prSet/>
      <dgm:spPr>
        <a:solidFill>
          <a:schemeClr val="accent1"/>
        </a:solidFill>
        <a:ln>
          <a:solidFill>
            <a:srgbClr val="CCCC00"/>
          </a:solidFill>
        </a:ln>
      </dgm:spPr>
      <dgm:t>
        <a:bodyPr/>
        <a:lstStyle/>
        <a:p>
          <a:endParaRPr lang="de-DE"/>
        </a:p>
      </dgm:t>
    </dgm:pt>
    <dgm:pt modelId="{0F7F5E24-C0D9-44A9-86BB-7AD5AFCB96FE}" type="sibTrans" cxnId="{8E6D4D81-FCC3-4DB9-B0C1-8A150F482C8B}">
      <dgm:prSet/>
      <dgm:spPr/>
      <dgm:t>
        <a:bodyPr/>
        <a:lstStyle/>
        <a:p>
          <a:endParaRPr lang="de-DE"/>
        </a:p>
      </dgm:t>
    </dgm:pt>
    <dgm:pt modelId="{994ACB42-A86A-4564-B3F3-18E82E27733C}">
      <dgm:prSet custT="1"/>
      <dgm:spPr>
        <a:noFill/>
        <a:ln>
          <a:solidFill>
            <a:srgbClr val="CCCC00"/>
          </a:solidFill>
        </a:ln>
      </dgm:spPr>
      <dgm:t>
        <a:bodyPr/>
        <a:lstStyle/>
        <a:p>
          <a:r>
            <a:rPr lang="de-DE" sz="2400" dirty="0" smtClean="0">
              <a:solidFill>
                <a:schemeClr val="bg2">
                  <a:lumMod val="25000"/>
                </a:schemeClr>
              </a:solidFill>
            </a:rPr>
            <a:t>LVT</a:t>
          </a:r>
          <a:br>
            <a:rPr lang="de-DE" sz="2400" dirty="0" smtClean="0">
              <a:solidFill>
                <a:schemeClr val="bg2">
                  <a:lumMod val="25000"/>
                </a:schemeClr>
              </a:solidFill>
            </a:rPr>
          </a:br>
          <a:r>
            <a:rPr lang="de-DE" sz="1100" dirty="0" smtClean="0">
              <a:solidFill>
                <a:schemeClr val="bg2">
                  <a:lumMod val="25000"/>
                </a:schemeClr>
              </a:solidFill>
            </a:rPr>
            <a:t>Click</a:t>
          </a:r>
          <a:endParaRPr lang="de-DE" sz="1200" dirty="0">
            <a:solidFill>
              <a:schemeClr val="bg2">
                <a:lumMod val="25000"/>
              </a:schemeClr>
            </a:solidFill>
          </a:endParaRPr>
        </a:p>
      </dgm:t>
    </dgm:pt>
    <dgm:pt modelId="{7BF16D51-B623-4A59-86B1-049E77C35C06}" type="parTrans" cxnId="{69BF353A-9C66-4D98-AB55-83A6FA41B7C6}">
      <dgm:prSet/>
      <dgm:spPr>
        <a:ln>
          <a:solidFill>
            <a:srgbClr val="CCCC00"/>
          </a:solidFill>
        </a:ln>
      </dgm:spPr>
      <dgm:t>
        <a:bodyPr/>
        <a:lstStyle/>
        <a:p>
          <a:endParaRPr lang="de-DE"/>
        </a:p>
      </dgm:t>
    </dgm:pt>
    <dgm:pt modelId="{DFEA92C7-585A-46ED-AF06-484C26610FF7}" type="sibTrans" cxnId="{69BF353A-9C66-4D98-AB55-83A6FA41B7C6}">
      <dgm:prSet/>
      <dgm:spPr/>
      <dgm:t>
        <a:bodyPr/>
        <a:lstStyle/>
        <a:p>
          <a:endParaRPr lang="de-DE"/>
        </a:p>
      </dgm:t>
    </dgm:pt>
    <dgm:pt modelId="{33CA8AA1-6980-4DA1-966F-32FE2AD24804}">
      <dgm:prSet custT="1"/>
      <dgm:spPr>
        <a:noFill/>
        <a:ln>
          <a:solidFill>
            <a:srgbClr val="CCCC00"/>
          </a:solidFill>
        </a:ln>
      </dgm:spPr>
      <dgm:t>
        <a:bodyPr/>
        <a:lstStyle/>
        <a:p>
          <a:r>
            <a:rPr lang="de-DE" sz="2400" dirty="0" smtClean="0">
              <a:solidFill>
                <a:schemeClr val="bg2">
                  <a:lumMod val="25000"/>
                </a:schemeClr>
              </a:solidFill>
            </a:rPr>
            <a:t>Rigid</a:t>
          </a:r>
          <a:br>
            <a:rPr lang="de-DE" sz="2400" dirty="0" smtClean="0">
              <a:solidFill>
                <a:schemeClr val="bg2">
                  <a:lumMod val="25000"/>
                </a:schemeClr>
              </a:solidFill>
            </a:rPr>
          </a:br>
          <a:endParaRPr lang="de-DE" sz="1200" dirty="0">
            <a:solidFill>
              <a:schemeClr val="bg2">
                <a:lumMod val="25000"/>
              </a:schemeClr>
            </a:solidFill>
          </a:endParaRPr>
        </a:p>
      </dgm:t>
    </dgm:pt>
    <dgm:pt modelId="{C87FFBCF-3CB4-40E3-961C-9D05FDC28285}" type="parTrans" cxnId="{8A7E4A36-8AA4-49A5-AF14-CA0900B0E67A}">
      <dgm:prSet/>
      <dgm:spPr>
        <a:ln>
          <a:solidFill>
            <a:srgbClr val="CCCC00"/>
          </a:solidFill>
        </a:ln>
      </dgm:spPr>
      <dgm:t>
        <a:bodyPr/>
        <a:lstStyle/>
        <a:p>
          <a:endParaRPr lang="de-DE"/>
        </a:p>
      </dgm:t>
    </dgm:pt>
    <dgm:pt modelId="{C39A7BF2-FFB3-4AF0-89EF-B6EBFC9083EA}" type="sibTrans" cxnId="{8A7E4A36-8AA4-49A5-AF14-CA0900B0E67A}">
      <dgm:prSet/>
      <dgm:spPr/>
      <dgm:t>
        <a:bodyPr/>
        <a:lstStyle/>
        <a:p>
          <a:endParaRPr lang="de-DE"/>
        </a:p>
      </dgm:t>
    </dgm:pt>
    <dgm:pt modelId="{923612E3-46A2-4248-82B9-51E54CDEF904}">
      <dgm:prSet custT="1"/>
      <dgm:spPr>
        <a:noFill/>
        <a:ln w="31750">
          <a:solidFill>
            <a:srgbClr val="CCCC00"/>
          </a:solidFill>
        </a:ln>
      </dgm:spPr>
      <dgm:t>
        <a:bodyPr/>
        <a:lstStyle/>
        <a:p>
          <a:r>
            <a:rPr lang="de-DE" sz="2400" dirty="0" smtClean="0">
              <a:solidFill>
                <a:schemeClr val="tx1">
                  <a:lumMod val="75000"/>
                  <a:lumOff val="25000"/>
                </a:schemeClr>
              </a:solidFill>
            </a:rPr>
            <a:t>EPC</a:t>
          </a:r>
          <a:r>
            <a:rPr lang="de-DE" sz="1700" dirty="0" smtClean="0">
              <a:solidFill>
                <a:schemeClr val="tx1">
                  <a:lumMod val="75000"/>
                  <a:lumOff val="25000"/>
                </a:schemeClr>
              </a:solidFill>
            </a:rPr>
            <a:t/>
          </a:r>
          <a:br>
            <a:rPr lang="de-DE" sz="1700" dirty="0" smtClean="0">
              <a:solidFill>
                <a:schemeClr val="tx1">
                  <a:lumMod val="75000"/>
                  <a:lumOff val="25000"/>
                </a:schemeClr>
              </a:solidFill>
            </a:rPr>
          </a:br>
          <a:r>
            <a:rPr lang="de-DE" sz="10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Expanded</a:t>
          </a:r>
          <a:r>
            <a:rPr lang="de-DE" sz="1000" dirty="0" smtClean="0">
              <a:solidFill>
                <a:schemeClr val="tx1">
                  <a:lumMod val="75000"/>
                  <a:lumOff val="25000"/>
                </a:schemeClr>
              </a:solidFill>
            </a:rPr>
            <a:t> Polymer Core</a:t>
          </a:r>
          <a:endParaRPr lang="de-DE" sz="10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3677C29B-9E44-4E0F-9E8D-36B04BFB7332}" type="parTrans" cxnId="{C0BACAAF-B8C2-46BD-816C-38A2CF3DCDED}">
      <dgm:prSet/>
      <dgm:spPr>
        <a:ln>
          <a:solidFill>
            <a:srgbClr val="CCCC00"/>
          </a:solidFill>
        </a:ln>
      </dgm:spPr>
      <dgm:t>
        <a:bodyPr/>
        <a:lstStyle/>
        <a:p>
          <a:endParaRPr lang="de-DE"/>
        </a:p>
      </dgm:t>
    </dgm:pt>
    <dgm:pt modelId="{2BD99748-5885-4A4C-B937-6AB656034F56}" type="sibTrans" cxnId="{C0BACAAF-B8C2-46BD-816C-38A2CF3DCDED}">
      <dgm:prSet/>
      <dgm:spPr/>
      <dgm:t>
        <a:bodyPr/>
        <a:lstStyle/>
        <a:p>
          <a:endParaRPr lang="de-DE"/>
        </a:p>
      </dgm:t>
    </dgm:pt>
    <dgm:pt modelId="{03C77FDF-ACF9-418E-844E-314E0C50B947}">
      <dgm:prSet custT="1"/>
      <dgm:spPr>
        <a:noFill/>
        <a:ln w="31750">
          <a:solidFill>
            <a:srgbClr val="CCCC00"/>
          </a:solidFill>
        </a:ln>
      </dgm:spPr>
      <dgm:t>
        <a:bodyPr/>
        <a:lstStyle/>
        <a:p>
          <a:r>
            <a:rPr lang="de-DE" sz="2400" dirty="0" smtClean="0">
              <a:solidFill>
                <a:schemeClr val="tx1">
                  <a:lumMod val="75000"/>
                  <a:lumOff val="25000"/>
                </a:schemeClr>
              </a:solidFill>
            </a:rPr>
            <a:t>SPC</a:t>
          </a:r>
          <a:r>
            <a:rPr lang="de-DE" sz="1700" dirty="0" smtClean="0">
              <a:solidFill>
                <a:schemeClr val="tx1">
                  <a:lumMod val="75000"/>
                  <a:lumOff val="25000"/>
                </a:schemeClr>
              </a:solidFill>
            </a:rPr>
            <a:t/>
          </a:r>
          <a:br>
            <a:rPr lang="de-DE" sz="1700" dirty="0" smtClean="0">
              <a:solidFill>
                <a:schemeClr val="tx1">
                  <a:lumMod val="75000"/>
                  <a:lumOff val="25000"/>
                </a:schemeClr>
              </a:solidFill>
            </a:rPr>
          </a:br>
          <a:r>
            <a:rPr lang="de-DE" sz="1100" dirty="0" smtClean="0">
              <a:solidFill>
                <a:schemeClr val="tx1">
                  <a:lumMod val="75000"/>
                  <a:lumOff val="25000"/>
                </a:schemeClr>
              </a:solidFill>
            </a:rPr>
            <a:t>Solid Polymer Core</a:t>
          </a:r>
          <a:endParaRPr lang="de-DE" sz="11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0450A419-11C3-4286-80FC-615D9911AD94}" type="parTrans" cxnId="{8F065E72-AD25-43CA-B148-819F0A25D11C}">
      <dgm:prSet/>
      <dgm:spPr>
        <a:ln>
          <a:solidFill>
            <a:srgbClr val="CCCC00"/>
          </a:solidFill>
        </a:ln>
      </dgm:spPr>
      <dgm:t>
        <a:bodyPr/>
        <a:lstStyle/>
        <a:p>
          <a:endParaRPr lang="de-DE"/>
        </a:p>
      </dgm:t>
    </dgm:pt>
    <dgm:pt modelId="{A91E6D1A-DF45-4587-BB07-77304228CD00}" type="sibTrans" cxnId="{8F065E72-AD25-43CA-B148-819F0A25D11C}">
      <dgm:prSet/>
      <dgm:spPr/>
      <dgm:t>
        <a:bodyPr/>
        <a:lstStyle/>
        <a:p>
          <a:endParaRPr lang="de-DE"/>
        </a:p>
      </dgm:t>
    </dgm:pt>
    <dgm:pt modelId="{284E4A76-1FE4-4AF8-B4F2-5FB407F4FAB7}" type="pres">
      <dgm:prSet presAssocID="{EDBFA3E6-7BBC-45F8-A517-78D1B6125E3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F202CFA1-72D3-40AD-9299-B6336C9C838E}" type="pres">
      <dgm:prSet presAssocID="{2B175154-20B7-4DC6-AE49-D3D773E285B4}" presName="hierRoot1" presStyleCnt="0">
        <dgm:presLayoutVars>
          <dgm:hierBranch val="init"/>
        </dgm:presLayoutVars>
      </dgm:prSet>
      <dgm:spPr/>
    </dgm:pt>
    <dgm:pt modelId="{20C26606-A11D-4429-9C70-9EC90FB413C6}" type="pres">
      <dgm:prSet presAssocID="{2B175154-20B7-4DC6-AE49-D3D773E285B4}" presName="rootComposite1" presStyleCnt="0"/>
      <dgm:spPr/>
    </dgm:pt>
    <dgm:pt modelId="{9743CBAA-454B-4CE4-AB4D-33A5EC970F24}" type="pres">
      <dgm:prSet presAssocID="{2B175154-20B7-4DC6-AE49-D3D773E285B4}" presName="rootText1" presStyleLbl="node0" presStyleIdx="0" presStyleCnt="1" custScaleX="10930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DACC824-89D1-4013-963B-8073F6DCDC5C}" type="pres">
      <dgm:prSet presAssocID="{2B175154-20B7-4DC6-AE49-D3D773E285B4}" presName="rootConnector1" presStyleLbl="node1" presStyleIdx="0" presStyleCnt="0"/>
      <dgm:spPr/>
      <dgm:t>
        <a:bodyPr/>
        <a:lstStyle/>
        <a:p>
          <a:endParaRPr lang="de-DE"/>
        </a:p>
      </dgm:t>
    </dgm:pt>
    <dgm:pt modelId="{1EA7F8C1-1900-43FB-89DF-7F70D1D3CD6E}" type="pres">
      <dgm:prSet presAssocID="{2B175154-20B7-4DC6-AE49-D3D773E285B4}" presName="hierChild2" presStyleCnt="0"/>
      <dgm:spPr/>
    </dgm:pt>
    <dgm:pt modelId="{EC2906E2-4177-445E-A58D-F75CB33B00AF}" type="pres">
      <dgm:prSet presAssocID="{F806A38E-C31F-4F51-92A8-DF9E12E470FE}" presName="Name37" presStyleLbl="parChTrans1D2" presStyleIdx="0" presStyleCnt="3"/>
      <dgm:spPr/>
      <dgm:t>
        <a:bodyPr/>
        <a:lstStyle/>
        <a:p>
          <a:endParaRPr lang="de-DE"/>
        </a:p>
      </dgm:t>
    </dgm:pt>
    <dgm:pt modelId="{94418E0C-F3FD-4553-A34C-75EE1CBDBB2A}" type="pres">
      <dgm:prSet presAssocID="{0E00CB06-7389-49F3-9CDF-46DA42635D3D}" presName="hierRoot2" presStyleCnt="0">
        <dgm:presLayoutVars>
          <dgm:hierBranch val="init"/>
        </dgm:presLayoutVars>
      </dgm:prSet>
      <dgm:spPr/>
    </dgm:pt>
    <dgm:pt modelId="{66CDC6B0-21B8-4699-AF12-9A37CEB0B298}" type="pres">
      <dgm:prSet presAssocID="{0E00CB06-7389-49F3-9CDF-46DA42635D3D}" presName="rootComposite" presStyleCnt="0"/>
      <dgm:spPr/>
    </dgm:pt>
    <dgm:pt modelId="{972D29B5-EB26-4A87-8461-9CD91F6B33C9}" type="pres">
      <dgm:prSet presAssocID="{0E00CB06-7389-49F3-9CDF-46DA42635D3D}" presName="rootText" presStyleLbl="node2" presStyleIdx="0" presStyleCnt="3" custScaleX="169855" custScaleY="11333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119E9F2-25E2-469E-A4E9-28A8219E4694}" type="pres">
      <dgm:prSet presAssocID="{0E00CB06-7389-49F3-9CDF-46DA42635D3D}" presName="rootConnector" presStyleLbl="node2" presStyleIdx="0" presStyleCnt="3"/>
      <dgm:spPr/>
      <dgm:t>
        <a:bodyPr/>
        <a:lstStyle/>
        <a:p>
          <a:endParaRPr lang="de-DE"/>
        </a:p>
      </dgm:t>
    </dgm:pt>
    <dgm:pt modelId="{24A1ECFD-93F6-444B-B871-E879E17C20EB}" type="pres">
      <dgm:prSet presAssocID="{0E00CB06-7389-49F3-9CDF-46DA42635D3D}" presName="hierChild4" presStyleCnt="0"/>
      <dgm:spPr/>
    </dgm:pt>
    <dgm:pt modelId="{E1B8AE80-516E-4192-AA53-DB0F544D99E8}" type="pres">
      <dgm:prSet presAssocID="{0E00CB06-7389-49F3-9CDF-46DA42635D3D}" presName="hierChild5" presStyleCnt="0"/>
      <dgm:spPr/>
    </dgm:pt>
    <dgm:pt modelId="{A057EDC8-A6BF-4E3A-8F51-CBCF96A15EA7}" type="pres">
      <dgm:prSet presAssocID="{E8C5EF02-3520-4130-921F-1D58C5AE1FB4}" presName="Name37" presStyleLbl="parChTrans1D2" presStyleIdx="1" presStyleCnt="3"/>
      <dgm:spPr/>
      <dgm:t>
        <a:bodyPr/>
        <a:lstStyle/>
        <a:p>
          <a:endParaRPr lang="de-DE"/>
        </a:p>
      </dgm:t>
    </dgm:pt>
    <dgm:pt modelId="{AFA8FB6C-F10C-4CDB-BD65-908228B81A98}" type="pres">
      <dgm:prSet presAssocID="{FB8C0E82-620B-41BD-93EC-2465BD5632B2}" presName="hierRoot2" presStyleCnt="0">
        <dgm:presLayoutVars>
          <dgm:hierBranch val="init"/>
        </dgm:presLayoutVars>
      </dgm:prSet>
      <dgm:spPr/>
    </dgm:pt>
    <dgm:pt modelId="{B0C499B5-E646-4A40-B7CE-23E642E38B80}" type="pres">
      <dgm:prSet presAssocID="{FB8C0E82-620B-41BD-93EC-2465BD5632B2}" presName="rootComposite" presStyleCnt="0"/>
      <dgm:spPr/>
    </dgm:pt>
    <dgm:pt modelId="{3277BBFA-54F1-466E-8499-937496E5591A}" type="pres">
      <dgm:prSet presAssocID="{FB8C0E82-620B-41BD-93EC-2465BD5632B2}" presName="rootText" presStyleLbl="node2" presStyleIdx="1" presStyleCnt="3" custScaleX="127852" custScaleY="11742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33E0823-AE17-4D9D-BE61-D9A1BE2C31C8}" type="pres">
      <dgm:prSet presAssocID="{FB8C0E82-620B-41BD-93EC-2465BD5632B2}" presName="rootConnector" presStyleLbl="node2" presStyleIdx="1" presStyleCnt="3"/>
      <dgm:spPr/>
      <dgm:t>
        <a:bodyPr/>
        <a:lstStyle/>
        <a:p>
          <a:endParaRPr lang="de-DE"/>
        </a:p>
      </dgm:t>
    </dgm:pt>
    <dgm:pt modelId="{56A17924-D4E5-427C-9929-5621DBD21ED5}" type="pres">
      <dgm:prSet presAssocID="{FB8C0E82-620B-41BD-93EC-2465BD5632B2}" presName="hierChild4" presStyleCnt="0"/>
      <dgm:spPr/>
    </dgm:pt>
    <dgm:pt modelId="{EAB6207D-BD87-4333-8FE2-BD53B940BEBF}" type="pres">
      <dgm:prSet presAssocID="{7BF16D51-B623-4A59-86B1-049E77C35C06}" presName="Name37" presStyleLbl="parChTrans1D3" presStyleIdx="0" presStyleCnt="2"/>
      <dgm:spPr/>
      <dgm:t>
        <a:bodyPr/>
        <a:lstStyle/>
        <a:p>
          <a:endParaRPr lang="de-DE"/>
        </a:p>
      </dgm:t>
    </dgm:pt>
    <dgm:pt modelId="{764414CF-C81E-41BF-B79C-7B922B0B1A31}" type="pres">
      <dgm:prSet presAssocID="{994ACB42-A86A-4564-B3F3-18E82E27733C}" presName="hierRoot2" presStyleCnt="0">
        <dgm:presLayoutVars>
          <dgm:hierBranch val="init"/>
        </dgm:presLayoutVars>
      </dgm:prSet>
      <dgm:spPr/>
    </dgm:pt>
    <dgm:pt modelId="{0BF59FE0-D0A1-40F3-915B-63F6C1DD3605}" type="pres">
      <dgm:prSet presAssocID="{994ACB42-A86A-4564-B3F3-18E82E27733C}" presName="rootComposite" presStyleCnt="0"/>
      <dgm:spPr/>
    </dgm:pt>
    <dgm:pt modelId="{FCCFE537-F64E-448B-AE38-8E5E60DA4D58}" type="pres">
      <dgm:prSet presAssocID="{994ACB42-A86A-4564-B3F3-18E82E27733C}" presName="rootText" presStyleLbl="node3" presStyleIdx="0" presStyleCnt="2" custScaleX="9269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02AAADD-AB9A-487C-B63D-10F141045CC6}" type="pres">
      <dgm:prSet presAssocID="{994ACB42-A86A-4564-B3F3-18E82E27733C}" presName="rootConnector" presStyleLbl="node3" presStyleIdx="0" presStyleCnt="2"/>
      <dgm:spPr/>
      <dgm:t>
        <a:bodyPr/>
        <a:lstStyle/>
        <a:p>
          <a:endParaRPr lang="de-DE"/>
        </a:p>
      </dgm:t>
    </dgm:pt>
    <dgm:pt modelId="{20555CEC-C941-4D1B-9137-BAAA6E7D4FA7}" type="pres">
      <dgm:prSet presAssocID="{994ACB42-A86A-4564-B3F3-18E82E27733C}" presName="hierChild4" presStyleCnt="0"/>
      <dgm:spPr/>
    </dgm:pt>
    <dgm:pt modelId="{28B88251-6C21-4E10-84CA-CA09B306E94A}" type="pres">
      <dgm:prSet presAssocID="{994ACB42-A86A-4564-B3F3-18E82E27733C}" presName="hierChild5" presStyleCnt="0"/>
      <dgm:spPr/>
    </dgm:pt>
    <dgm:pt modelId="{B60DECF0-5222-4B9C-B1D9-6BEF2DBBF11D}" type="pres">
      <dgm:prSet presAssocID="{C87FFBCF-3CB4-40E3-961C-9D05FDC28285}" presName="Name37" presStyleLbl="parChTrans1D3" presStyleIdx="1" presStyleCnt="2"/>
      <dgm:spPr/>
      <dgm:t>
        <a:bodyPr/>
        <a:lstStyle/>
        <a:p>
          <a:endParaRPr lang="de-DE"/>
        </a:p>
      </dgm:t>
    </dgm:pt>
    <dgm:pt modelId="{864CD040-B7FD-4E5A-9A6A-3FAF226B5FBC}" type="pres">
      <dgm:prSet presAssocID="{33CA8AA1-6980-4DA1-966F-32FE2AD24804}" presName="hierRoot2" presStyleCnt="0">
        <dgm:presLayoutVars>
          <dgm:hierBranch val="init"/>
        </dgm:presLayoutVars>
      </dgm:prSet>
      <dgm:spPr/>
    </dgm:pt>
    <dgm:pt modelId="{BB876A7B-3417-405E-97FA-957453DEA11B}" type="pres">
      <dgm:prSet presAssocID="{33CA8AA1-6980-4DA1-966F-32FE2AD24804}" presName="rootComposite" presStyleCnt="0"/>
      <dgm:spPr/>
    </dgm:pt>
    <dgm:pt modelId="{C1284B93-626E-403E-A97E-384F02EB5EFE}" type="pres">
      <dgm:prSet presAssocID="{33CA8AA1-6980-4DA1-966F-32FE2AD24804}" presName="rootText" presStyleLbl="node3" presStyleIdx="1" presStyleCnt="2" custScaleX="95542" custLinFactNeighborX="-5195" custLinFactNeighborY="-48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C403472-A9CF-4A5A-8586-94EDBC29E513}" type="pres">
      <dgm:prSet presAssocID="{33CA8AA1-6980-4DA1-966F-32FE2AD24804}" presName="rootConnector" presStyleLbl="node3" presStyleIdx="1" presStyleCnt="2"/>
      <dgm:spPr/>
      <dgm:t>
        <a:bodyPr/>
        <a:lstStyle/>
        <a:p>
          <a:endParaRPr lang="de-DE"/>
        </a:p>
      </dgm:t>
    </dgm:pt>
    <dgm:pt modelId="{D684BFEA-AEE5-4A2B-AA74-91C6E915D714}" type="pres">
      <dgm:prSet presAssocID="{33CA8AA1-6980-4DA1-966F-32FE2AD24804}" presName="hierChild4" presStyleCnt="0"/>
      <dgm:spPr/>
    </dgm:pt>
    <dgm:pt modelId="{AA4B121C-2BD7-42EF-A25B-75BA260F4BFE}" type="pres">
      <dgm:prSet presAssocID="{3677C29B-9E44-4E0F-9E8D-36B04BFB7332}" presName="Name37" presStyleLbl="parChTrans1D4" presStyleIdx="0" presStyleCnt="2"/>
      <dgm:spPr/>
      <dgm:t>
        <a:bodyPr/>
        <a:lstStyle/>
        <a:p>
          <a:endParaRPr lang="de-DE"/>
        </a:p>
      </dgm:t>
    </dgm:pt>
    <dgm:pt modelId="{FDD0718C-834B-42DB-815B-3B7ACE82647F}" type="pres">
      <dgm:prSet presAssocID="{923612E3-46A2-4248-82B9-51E54CDEF904}" presName="hierRoot2" presStyleCnt="0">
        <dgm:presLayoutVars>
          <dgm:hierBranch val="init"/>
        </dgm:presLayoutVars>
      </dgm:prSet>
      <dgm:spPr/>
    </dgm:pt>
    <dgm:pt modelId="{9DEAD3B9-293B-4FF0-B98C-C61650107D5C}" type="pres">
      <dgm:prSet presAssocID="{923612E3-46A2-4248-82B9-51E54CDEF904}" presName="rootComposite" presStyleCnt="0"/>
      <dgm:spPr/>
    </dgm:pt>
    <dgm:pt modelId="{E91865F8-A304-4935-BAE2-28F86F65D34A}" type="pres">
      <dgm:prSet presAssocID="{923612E3-46A2-4248-82B9-51E54CDEF904}" presName="rootText" presStyleLbl="node4" presStyleIdx="0" presStyleCnt="2" custScaleX="9092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1040171-57DE-4F4E-82E3-5B514482E18E}" type="pres">
      <dgm:prSet presAssocID="{923612E3-46A2-4248-82B9-51E54CDEF904}" presName="rootConnector" presStyleLbl="node4" presStyleIdx="0" presStyleCnt="2"/>
      <dgm:spPr/>
      <dgm:t>
        <a:bodyPr/>
        <a:lstStyle/>
        <a:p>
          <a:endParaRPr lang="de-DE"/>
        </a:p>
      </dgm:t>
    </dgm:pt>
    <dgm:pt modelId="{48E4B6C6-FB37-4720-904A-927551334BDC}" type="pres">
      <dgm:prSet presAssocID="{923612E3-46A2-4248-82B9-51E54CDEF904}" presName="hierChild4" presStyleCnt="0"/>
      <dgm:spPr/>
    </dgm:pt>
    <dgm:pt modelId="{A4C9547F-4545-4BEB-A4FA-E48F6EF3D92C}" type="pres">
      <dgm:prSet presAssocID="{923612E3-46A2-4248-82B9-51E54CDEF904}" presName="hierChild5" presStyleCnt="0"/>
      <dgm:spPr/>
    </dgm:pt>
    <dgm:pt modelId="{5CC6AEEB-2CBA-4CB3-82DB-FE2BD81313D2}" type="pres">
      <dgm:prSet presAssocID="{0450A419-11C3-4286-80FC-615D9911AD94}" presName="Name37" presStyleLbl="parChTrans1D4" presStyleIdx="1" presStyleCnt="2"/>
      <dgm:spPr/>
      <dgm:t>
        <a:bodyPr/>
        <a:lstStyle/>
        <a:p>
          <a:endParaRPr lang="de-DE"/>
        </a:p>
      </dgm:t>
    </dgm:pt>
    <dgm:pt modelId="{EE202024-6764-4DDD-B68A-B1B417D026EA}" type="pres">
      <dgm:prSet presAssocID="{03C77FDF-ACF9-418E-844E-314E0C50B947}" presName="hierRoot2" presStyleCnt="0">
        <dgm:presLayoutVars>
          <dgm:hierBranch val="init"/>
        </dgm:presLayoutVars>
      </dgm:prSet>
      <dgm:spPr/>
    </dgm:pt>
    <dgm:pt modelId="{AE442DC3-88BE-4CDB-80BB-C51BAEF0F273}" type="pres">
      <dgm:prSet presAssocID="{03C77FDF-ACF9-418E-844E-314E0C50B947}" presName="rootComposite" presStyleCnt="0"/>
      <dgm:spPr/>
    </dgm:pt>
    <dgm:pt modelId="{D3223482-02F5-4915-B8FE-02C08D8C779A}" type="pres">
      <dgm:prSet presAssocID="{03C77FDF-ACF9-418E-844E-314E0C50B947}" presName="rootText" presStyleLbl="node4" presStyleIdx="1" presStyleCnt="2" custScaleX="9092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42CC556-7DAE-4040-A212-01AD87F1B511}" type="pres">
      <dgm:prSet presAssocID="{03C77FDF-ACF9-418E-844E-314E0C50B947}" presName="rootConnector" presStyleLbl="node4" presStyleIdx="1" presStyleCnt="2"/>
      <dgm:spPr/>
      <dgm:t>
        <a:bodyPr/>
        <a:lstStyle/>
        <a:p>
          <a:endParaRPr lang="de-DE"/>
        </a:p>
      </dgm:t>
    </dgm:pt>
    <dgm:pt modelId="{4DDE0F39-74A3-45AE-A752-9A59252E9750}" type="pres">
      <dgm:prSet presAssocID="{03C77FDF-ACF9-418E-844E-314E0C50B947}" presName="hierChild4" presStyleCnt="0"/>
      <dgm:spPr/>
    </dgm:pt>
    <dgm:pt modelId="{B1BE5841-B176-43C4-A80B-3EED2B858694}" type="pres">
      <dgm:prSet presAssocID="{03C77FDF-ACF9-418E-844E-314E0C50B947}" presName="hierChild5" presStyleCnt="0"/>
      <dgm:spPr/>
    </dgm:pt>
    <dgm:pt modelId="{35D411E8-7548-4181-A3B7-8621F8EA7351}" type="pres">
      <dgm:prSet presAssocID="{33CA8AA1-6980-4DA1-966F-32FE2AD24804}" presName="hierChild5" presStyleCnt="0"/>
      <dgm:spPr/>
    </dgm:pt>
    <dgm:pt modelId="{5114AB3C-A1B2-46F2-B045-221528FEA582}" type="pres">
      <dgm:prSet presAssocID="{FB8C0E82-620B-41BD-93EC-2465BD5632B2}" presName="hierChild5" presStyleCnt="0"/>
      <dgm:spPr/>
    </dgm:pt>
    <dgm:pt modelId="{09264E4F-4F6D-4DD7-8072-5E88874E020D}" type="pres">
      <dgm:prSet presAssocID="{64187D44-3EB0-4ACB-97FC-AA4F81EB5128}" presName="Name37" presStyleLbl="parChTrans1D2" presStyleIdx="2" presStyleCnt="3"/>
      <dgm:spPr/>
      <dgm:t>
        <a:bodyPr/>
        <a:lstStyle/>
        <a:p>
          <a:endParaRPr lang="de-DE"/>
        </a:p>
      </dgm:t>
    </dgm:pt>
    <dgm:pt modelId="{F4D1860D-1042-44B7-BA1E-1D5929252B8A}" type="pres">
      <dgm:prSet presAssocID="{427E97C2-B625-4504-A529-D67229B38B1D}" presName="hierRoot2" presStyleCnt="0">
        <dgm:presLayoutVars>
          <dgm:hierBranch val="init"/>
        </dgm:presLayoutVars>
      </dgm:prSet>
      <dgm:spPr/>
    </dgm:pt>
    <dgm:pt modelId="{06B4CF36-D08A-48A8-8A24-D843A13B1D9D}" type="pres">
      <dgm:prSet presAssocID="{427E97C2-B625-4504-A529-D67229B38B1D}" presName="rootComposite" presStyleCnt="0"/>
      <dgm:spPr/>
    </dgm:pt>
    <dgm:pt modelId="{E012D47B-D9BC-4FD3-BF68-4BB8A076271B}" type="pres">
      <dgm:prSet presAssocID="{427E97C2-B625-4504-A529-D67229B38B1D}" presName="rootText" presStyleLbl="node2" presStyleIdx="2" presStyleCnt="3" custScaleX="117387" custScaleY="11582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5C5B7D7-5B0C-4FF5-84AE-F48949F1364A}" type="pres">
      <dgm:prSet presAssocID="{427E97C2-B625-4504-A529-D67229B38B1D}" presName="rootConnector" presStyleLbl="node2" presStyleIdx="2" presStyleCnt="3"/>
      <dgm:spPr/>
      <dgm:t>
        <a:bodyPr/>
        <a:lstStyle/>
        <a:p>
          <a:endParaRPr lang="de-DE"/>
        </a:p>
      </dgm:t>
    </dgm:pt>
    <dgm:pt modelId="{0E10AF8D-FEA6-4E86-B32E-2FB56FF8E6EB}" type="pres">
      <dgm:prSet presAssocID="{427E97C2-B625-4504-A529-D67229B38B1D}" presName="hierChild4" presStyleCnt="0"/>
      <dgm:spPr/>
    </dgm:pt>
    <dgm:pt modelId="{9728E431-FD04-4EA5-83BD-801DD43CCA4E}" type="pres">
      <dgm:prSet presAssocID="{427E97C2-B625-4504-A529-D67229B38B1D}" presName="hierChild5" presStyleCnt="0"/>
      <dgm:spPr/>
    </dgm:pt>
    <dgm:pt modelId="{EAF9EC06-C9A2-457A-BB52-CCDF67D0ACEE}" type="pres">
      <dgm:prSet presAssocID="{2B175154-20B7-4DC6-AE49-D3D773E285B4}" presName="hierChild3" presStyleCnt="0"/>
      <dgm:spPr/>
    </dgm:pt>
  </dgm:ptLst>
  <dgm:cxnLst>
    <dgm:cxn modelId="{CD9A0925-E65E-4DFD-AA16-1BCB0684B9B6}" type="presOf" srcId="{923612E3-46A2-4248-82B9-51E54CDEF904}" destId="{E91865F8-A304-4935-BAE2-28F86F65D34A}" srcOrd="0" destOrd="0" presId="urn:microsoft.com/office/officeart/2005/8/layout/orgChart1"/>
    <dgm:cxn modelId="{1B291693-D8F0-418F-89D1-A9F9126307E9}" type="presOf" srcId="{923612E3-46A2-4248-82B9-51E54CDEF904}" destId="{31040171-57DE-4F4E-82E3-5B514482E18E}" srcOrd="1" destOrd="0" presId="urn:microsoft.com/office/officeart/2005/8/layout/orgChart1"/>
    <dgm:cxn modelId="{471B6C8E-495B-48B2-AE90-C54012EB606D}" type="presOf" srcId="{994ACB42-A86A-4564-B3F3-18E82E27733C}" destId="{FCCFE537-F64E-448B-AE38-8E5E60DA4D58}" srcOrd="0" destOrd="0" presId="urn:microsoft.com/office/officeart/2005/8/layout/orgChart1"/>
    <dgm:cxn modelId="{E444E025-9EE6-49BB-8B0F-07E2782D850E}" type="presOf" srcId="{0E00CB06-7389-49F3-9CDF-46DA42635D3D}" destId="{C119E9F2-25E2-469E-A4E9-28A8219E4694}" srcOrd="1" destOrd="0" presId="urn:microsoft.com/office/officeart/2005/8/layout/orgChart1"/>
    <dgm:cxn modelId="{E3C8C36C-F9F9-4F71-908C-66E19E4A200B}" type="presOf" srcId="{33CA8AA1-6980-4DA1-966F-32FE2AD24804}" destId="{C1284B93-626E-403E-A97E-384F02EB5EFE}" srcOrd="0" destOrd="0" presId="urn:microsoft.com/office/officeart/2005/8/layout/orgChart1"/>
    <dgm:cxn modelId="{D2C15972-7EDF-447F-B8D9-8477B1B9842B}" type="presOf" srcId="{33CA8AA1-6980-4DA1-966F-32FE2AD24804}" destId="{DC403472-A9CF-4A5A-8586-94EDBC29E513}" srcOrd="1" destOrd="0" presId="urn:microsoft.com/office/officeart/2005/8/layout/orgChart1"/>
    <dgm:cxn modelId="{715F9F11-DBCB-4F3E-B62B-BB8818808A19}" type="presOf" srcId="{FB8C0E82-620B-41BD-93EC-2465BD5632B2}" destId="{C33E0823-AE17-4D9D-BE61-D9A1BE2C31C8}" srcOrd="1" destOrd="0" presId="urn:microsoft.com/office/officeart/2005/8/layout/orgChart1"/>
    <dgm:cxn modelId="{CAD91674-36BD-40D4-8187-5A0050FC2ADD}" srcId="{EDBFA3E6-7BBC-45F8-A517-78D1B6125E3E}" destId="{2B175154-20B7-4DC6-AE49-D3D773E285B4}" srcOrd="0" destOrd="0" parTransId="{581919A8-75C2-478A-B700-8D332F57897F}" sibTransId="{35989020-300A-4688-81AF-8F15E4F31DAE}"/>
    <dgm:cxn modelId="{C0BACAAF-B8C2-46BD-816C-38A2CF3DCDED}" srcId="{33CA8AA1-6980-4DA1-966F-32FE2AD24804}" destId="{923612E3-46A2-4248-82B9-51E54CDEF904}" srcOrd="0" destOrd="0" parTransId="{3677C29B-9E44-4E0F-9E8D-36B04BFB7332}" sibTransId="{2BD99748-5885-4A4C-B937-6AB656034F56}"/>
    <dgm:cxn modelId="{B541701F-9740-4996-AAC1-5EE8EDFB19D0}" srcId="{2B175154-20B7-4DC6-AE49-D3D773E285B4}" destId="{FB8C0E82-620B-41BD-93EC-2465BD5632B2}" srcOrd="1" destOrd="0" parTransId="{E8C5EF02-3520-4130-921F-1D58C5AE1FB4}" sibTransId="{D301704A-1DE9-4BC4-A16D-1D0AFB98ACA7}"/>
    <dgm:cxn modelId="{EE19DB90-D4C9-4D90-8499-A39C8CEB0F50}" type="presOf" srcId="{F806A38E-C31F-4F51-92A8-DF9E12E470FE}" destId="{EC2906E2-4177-445E-A58D-F75CB33B00AF}" srcOrd="0" destOrd="0" presId="urn:microsoft.com/office/officeart/2005/8/layout/orgChart1"/>
    <dgm:cxn modelId="{8A7E800D-DBF7-4985-A54F-E7DD8D30B37A}" type="presOf" srcId="{3677C29B-9E44-4E0F-9E8D-36B04BFB7332}" destId="{AA4B121C-2BD7-42EF-A25B-75BA260F4BFE}" srcOrd="0" destOrd="0" presId="urn:microsoft.com/office/officeart/2005/8/layout/orgChart1"/>
    <dgm:cxn modelId="{69BF353A-9C66-4D98-AB55-83A6FA41B7C6}" srcId="{FB8C0E82-620B-41BD-93EC-2465BD5632B2}" destId="{994ACB42-A86A-4564-B3F3-18E82E27733C}" srcOrd="0" destOrd="0" parTransId="{7BF16D51-B623-4A59-86B1-049E77C35C06}" sibTransId="{DFEA92C7-585A-46ED-AF06-484C26610FF7}"/>
    <dgm:cxn modelId="{F301DD19-0EE0-4AA3-ABAB-C62A418EA0A4}" type="presOf" srcId="{994ACB42-A86A-4564-B3F3-18E82E27733C}" destId="{B02AAADD-AB9A-487C-B63D-10F141045CC6}" srcOrd="1" destOrd="0" presId="urn:microsoft.com/office/officeart/2005/8/layout/orgChart1"/>
    <dgm:cxn modelId="{3674C179-451C-4864-B196-E35624D4BA51}" type="presOf" srcId="{64187D44-3EB0-4ACB-97FC-AA4F81EB5128}" destId="{09264E4F-4F6D-4DD7-8072-5E88874E020D}" srcOrd="0" destOrd="0" presId="urn:microsoft.com/office/officeart/2005/8/layout/orgChart1"/>
    <dgm:cxn modelId="{10B24E53-605C-4806-B0DC-363FE3E87370}" type="presOf" srcId="{2B175154-20B7-4DC6-AE49-D3D773E285B4}" destId="{9743CBAA-454B-4CE4-AB4D-33A5EC970F24}" srcOrd="0" destOrd="0" presId="urn:microsoft.com/office/officeart/2005/8/layout/orgChart1"/>
    <dgm:cxn modelId="{F200945E-6BD4-42E6-8CC3-E485743F14A8}" type="presOf" srcId="{03C77FDF-ACF9-418E-844E-314E0C50B947}" destId="{D3223482-02F5-4915-B8FE-02C08D8C779A}" srcOrd="0" destOrd="0" presId="urn:microsoft.com/office/officeart/2005/8/layout/orgChart1"/>
    <dgm:cxn modelId="{5617C832-E8B1-46CF-A2AE-2739D32EED3A}" type="presOf" srcId="{03C77FDF-ACF9-418E-844E-314E0C50B947}" destId="{642CC556-7DAE-4040-A212-01AD87F1B511}" srcOrd="1" destOrd="0" presId="urn:microsoft.com/office/officeart/2005/8/layout/orgChart1"/>
    <dgm:cxn modelId="{B714D5D0-B0C7-420C-8C2F-102E745992E7}" type="presOf" srcId="{427E97C2-B625-4504-A529-D67229B38B1D}" destId="{E012D47B-D9BC-4FD3-BF68-4BB8A076271B}" srcOrd="0" destOrd="0" presId="urn:microsoft.com/office/officeart/2005/8/layout/orgChart1"/>
    <dgm:cxn modelId="{8A7E4A36-8AA4-49A5-AF14-CA0900B0E67A}" srcId="{FB8C0E82-620B-41BD-93EC-2465BD5632B2}" destId="{33CA8AA1-6980-4DA1-966F-32FE2AD24804}" srcOrd="1" destOrd="0" parTransId="{C87FFBCF-3CB4-40E3-961C-9D05FDC28285}" sibTransId="{C39A7BF2-FFB3-4AF0-89EF-B6EBFC9083EA}"/>
    <dgm:cxn modelId="{3CD52F61-A143-420D-9F06-3ADB6109FF30}" type="presOf" srcId="{427E97C2-B625-4504-A529-D67229B38B1D}" destId="{85C5B7D7-5B0C-4FF5-84AE-F48949F1364A}" srcOrd="1" destOrd="0" presId="urn:microsoft.com/office/officeart/2005/8/layout/orgChart1"/>
    <dgm:cxn modelId="{F30C266C-507C-44E8-BF07-95921D11F1B0}" srcId="{2B175154-20B7-4DC6-AE49-D3D773E285B4}" destId="{0E00CB06-7389-49F3-9CDF-46DA42635D3D}" srcOrd="0" destOrd="0" parTransId="{F806A38E-C31F-4F51-92A8-DF9E12E470FE}" sibTransId="{773FC877-8DD5-4735-8895-6337E459C11C}"/>
    <dgm:cxn modelId="{8F065E72-AD25-43CA-B148-819F0A25D11C}" srcId="{33CA8AA1-6980-4DA1-966F-32FE2AD24804}" destId="{03C77FDF-ACF9-418E-844E-314E0C50B947}" srcOrd="1" destOrd="0" parTransId="{0450A419-11C3-4286-80FC-615D9911AD94}" sibTransId="{A91E6D1A-DF45-4587-BB07-77304228CD00}"/>
    <dgm:cxn modelId="{07021397-4F6B-4663-963E-6B413711F641}" type="presOf" srcId="{0450A419-11C3-4286-80FC-615D9911AD94}" destId="{5CC6AEEB-2CBA-4CB3-82DB-FE2BD81313D2}" srcOrd="0" destOrd="0" presId="urn:microsoft.com/office/officeart/2005/8/layout/orgChart1"/>
    <dgm:cxn modelId="{225E6459-3EB1-4552-BE1E-EA526C2D769E}" type="presOf" srcId="{7BF16D51-B623-4A59-86B1-049E77C35C06}" destId="{EAB6207D-BD87-4333-8FE2-BD53B940BEBF}" srcOrd="0" destOrd="0" presId="urn:microsoft.com/office/officeart/2005/8/layout/orgChart1"/>
    <dgm:cxn modelId="{D3EB8A43-091F-4D33-964D-B9885D76C781}" type="presOf" srcId="{2B175154-20B7-4DC6-AE49-D3D773E285B4}" destId="{4DACC824-89D1-4013-963B-8073F6DCDC5C}" srcOrd="1" destOrd="0" presId="urn:microsoft.com/office/officeart/2005/8/layout/orgChart1"/>
    <dgm:cxn modelId="{ECC12CB3-5034-428F-9265-EC4BD75EC4D9}" type="presOf" srcId="{0E00CB06-7389-49F3-9CDF-46DA42635D3D}" destId="{972D29B5-EB26-4A87-8461-9CD91F6B33C9}" srcOrd="0" destOrd="0" presId="urn:microsoft.com/office/officeart/2005/8/layout/orgChart1"/>
    <dgm:cxn modelId="{8E6D4D81-FCC3-4DB9-B0C1-8A150F482C8B}" srcId="{2B175154-20B7-4DC6-AE49-D3D773E285B4}" destId="{427E97C2-B625-4504-A529-D67229B38B1D}" srcOrd="2" destOrd="0" parTransId="{64187D44-3EB0-4ACB-97FC-AA4F81EB5128}" sibTransId="{0F7F5E24-C0D9-44A9-86BB-7AD5AFCB96FE}"/>
    <dgm:cxn modelId="{B26DA48A-AAED-413E-AC25-DBFF2D2C9753}" type="presOf" srcId="{C87FFBCF-3CB4-40E3-961C-9D05FDC28285}" destId="{B60DECF0-5222-4B9C-B1D9-6BEF2DBBF11D}" srcOrd="0" destOrd="0" presId="urn:microsoft.com/office/officeart/2005/8/layout/orgChart1"/>
    <dgm:cxn modelId="{18D7EB1A-DF64-4A37-A8F2-D37C9F2828D4}" type="presOf" srcId="{EDBFA3E6-7BBC-45F8-A517-78D1B6125E3E}" destId="{284E4A76-1FE4-4AF8-B4F2-5FB407F4FAB7}" srcOrd="0" destOrd="0" presId="urn:microsoft.com/office/officeart/2005/8/layout/orgChart1"/>
    <dgm:cxn modelId="{110AED6F-EA08-43F8-939A-5332E4945756}" type="presOf" srcId="{FB8C0E82-620B-41BD-93EC-2465BD5632B2}" destId="{3277BBFA-54F1-466E-8499-937496E5591A}" srcOrd="0" destOrd="0" presId="urn:microsoft.com/office/officeart/2005/8/layout/orgChart1"/>
    <dgm:cxn modelId="{0B46C0DE-21F5-4E9D-B475-EC645B98ED91}" type="presOf" srcId="{E8C5EF02-3520-4130-921F-1D58C5AE1FB4}" destId="{A057EDC8-A6BF-4E3A-8F51-CBCF96A15EA7}" srcOrd="0" destOrd="0" presId="urn:microsoft.com/office/officeart/2005/8/layout/orgChart1"/>
    <dgm:cxn modelId="{036ADA0D-C5E2-4D3A-BADA-FC125D4BF1BF}" type="presParOf" srcId="{284E4A76-1FE4-4AF8-B4F2-5FB407F4FAB7}" destId="{F202CFA1-72D3-40AD-9299-B6336C9C838E}" srcOrd="0" destOrd="0" presId="urn:microsoft.com/office/officeart/2005/8/layout/orgChart1"/>
    <dgm:cxn modelId="{ADE5F365-BAD8-4A5C-8BC8-01FB67EC57D6}" type="presParOf" srcId="{F202CFA1-72D3-40AD-9299-B6336C9C838E}" destId="{20C26606-A11D-4429-9C70-9EC90FB413C6}" srcOrd="0" destOrd="0" presId="urn:microsoft.com/office/officeart/2005/8/layout/orgChart1"/>
    <dgm:cxn modelId="{8B8BDA5B-59FB-44BD-8607-AAB5765B4EC5}" type="presParOf" srcId="{20C26606-A11D-4429-9C70-9EC90FB413C6}" destId="{9743CBAA-454B-4CE4-AB4D-33A5EC970F24}" srcOrd="0" destOrd="0" presId="urn:microsoft.com/office/officeart/2005/8/layout/orgChart1"/>
    <dgm:cxn modelId="{A7F72593-B4C5-456B-AB58-D76280DF7FFD}" type="presParOf" srcId="{20C26606-A11D-4429-9C70-9EC90FB413C6}" destId="{4DACC824-89D1-4013-963B-8073F6DCDC5C}" srcOrd="1" destOrd="0" presId="urn:microsoft.com/office/officeart/2005/8/layout/orgChart1"/>
    <dgm:cxn modelId="{19D84A05-99D0-4142-A92E-50DCCF02CCC2}" type="presParOf" srcId="{F202CFA1-72D3-40AD-9299-B6336C9C838E}" destId="{1EA7F8C1-1900-43FB-89DF-7F70D1D3CD6E}" srcOrd="1" destOrd="0" presId="urn:microsoft.com/office/officeart/2005/8/layout/orgChart1"/>
    <dgm:cxn modelId="{DE54D710-E172-4025-9517-61797E3FED62}" type="presParOf" srcId="{1EA7F8C1-1900-43FB-89DF-7F70D1D3CD6E}" destId="{EC2906E2-4177-445E-A58D-F75CB33B00AF}" srcOrd="0" destOrd="0" presId="urn:microsoft.com/office/officeart/2005/8/layout/orgChart1"/>
    <dgm:cxn modelId="{20C08213-AE92-4471-8872-B58359D6EB79}" type="presParOf" srcId="{1EA7F8C1-1900-43FB-89DF-7F70D1D3CD6E}" destId="{94418E0C-F3FD-4553-A34C-75EE1CBDBB2A}" srcOrd="1" destOrd="0" presId="urn:microsoft.com/office/officeart/2005/8/layout/orgChart1"/>
    <dgm:cxn modelId="{9A2694FA-6BFA-4DA0-AA0D-78C3CBC9FEB5}" type="presParOf" srcId="{94418E0C-F3FD-4553-A34C-75EE1CBDBB2A}" destId="{66CDC6B0-21B8-4699-AF12-9A37CEB0B298}" srcOrd="0" destOrd="0" presId="urn:microsoft.com/office/officeart/2005/8/layout/orgChart1"/>
    <dgm:cxn modelId="{F209F47A-DC08-4037-8E29-193CE8C71E63}" type="presParOf" srcId="{66CDC6B0-21B8-4699-AF12-9A37CEB0B298}" destId="{972D29B5-EB26-4A87-8461-9CD91F6B33C9}" srcOrd="0" destOrd="0" presId="urn:microsoft.com/office/officeart/2005/8/layout/orgChart1"/>
    <dgm:cxn modelId="{46794DB1-9844-4149-853B-74FF231B5708}" type="presParOf" srcId="{66CDC6B0-21B8-4699-AF12-9A37CEB0B298}" destId="{C119E9F2-25E2-469E-A4E9-28A8219E4694}" srcOrd="1" destOrd="0" presId="urn:microsoft.com/office/officeart/2005/8/layout/orgChart1"/>
    <dgm:cxn modelId="{B3D44087-E553-46BA-90D3-73D8BB186796}" type="presParOf" srcId="{94418E0C-F3FD-4553-A34C-75EE1CBDBB2A}" destId="{24A1ECFD-93F6-444B-B871-E879E17C20EB}" srcOrd="1" destOrd="0" presId="urn:microsoft.com/office/officeart/2005/8/layout/orgChart1"/>
    <dgm:cxn modelId="{F51D9A67-E75F-41E0-97FA-1A7FF33AA772}" type="presParOf" srcId="{94418E0C-F3FD-4553-A34C-75EE1CBDBB2A}" destId="{E1B8AE80-516E-4192-AA53-DB0F544D99E8}" srcOrd="2" destOrd="0" presId="urn:microsoft.com/office/officeart/2005/8/layout/orgChart1"/>
    <dgm:cxn modelId="{D6D16B38-C3FB-4C07-9522-323827CA0806}" type="presParOf" srcId="{1EA7F8C1-1900-43FB-89DF-7F70D1D3CD6E}" destId="{A057EDC8-A6BF-4E3A-8F51-CBCF96A15EA7}" srcOrd="2" destOrd="0" presId="urn:microsoft.com/office/officeart/2005/8/layout/orgChart1"/>
    <dgm:cxn modelId="{4CD6412E-54F3-48B6-827D-FFEE20D011A1}" type="presParOf" srcId="{1EA7F8C1-1900-43FB-89DF-7F70D1D3CD6E}" destId="{AFA8FB6C-F10C-4CDB-BD65-908228B81A98}" srcOrd="3" destOrd="0" presId="urn:microsoft.com/office/officeart/2005/8/layout/orgChart1"/>
    <dgm:cxn modelId="{4C4D70F3-38E6-443F-8F68-23A7FED7B68A}" type="presParOf" srcId="{AFA8FB6C-F10C-4CDB-BD65-908228B81A98}" destId="{B0C499B5-E646-4A40-B7CE-23E642E38B80}" srcOrd="0" destOrd="0" presId="urn:microsoft.com/office/officeart/2005/8/layout/orgChart1"/>
    <dgm:cxn modelId="{6A86CF11-34B8-48DF-9876-850B5111C52D}" type="presParOf" srcId="{B0C499B5-E646-4A40-B7CE-23E642E38B80}" destId="{3277BBFA-54F1-466E-8499-937496E5591A}" srcOrd="0" destOrd="0" presId="urn:microsoft.com/office/officeart/2005/8/layout/orgChart1"/>
    <dgm:cxn modelId="{1C23FECE-A8AE-48A0-BCAC-62EB2976871E}" type="presParOf" srcId="{B0C499B5-E646-4A40-B7CE-23E642E38B80}" destId="{C33E0823-AE17-4D9D-BE61-D9A1BE2C31C8}" srcOrd="1" destOrd="0" presId="urn:microsoft.com/office/officeart/2005/8/layout/orgChart1"/>
    <dgm:cxn modelId="{14804975-E244-4885-A8D2-3E41B55CC01A}" type="presParOf" srcId="{AFA8FB6C-F10C-4CDB-BD65-908228B81A98}" destId="{56A17924-D4E5-427C-9929-5621DBD21ED5}" srcOrd="1" destOrd="0" presId="urn:microsoft.com/office/officeart/2005/8/layout/orgChart1"/>
    <dgm:cxn modelId="{1D624D56-E623-41BB-A133-8C3788B9A59E}" type="presParOf" srcId="{56A17924-D4E5-427C-9929-5621DBD21ED5}" destId="{EAB6207D-BD87-4333-8FE2-BD53B940BEBF}" srcOrd="0" destOrd="0" presId="urn:microsoft.com/office/officeart/2005/8/layout/orgChart1"/>
    <dgm:cxn modelId="{F2376D98-9648-4F8E-8D7C-F194AC5C1A01}" type="presParOf" srcId="{56A17924-D4E5-427C-9929-5621DBD21ED5}" destId="{764414CF-C81E-41BF-B79C-7B922B0B1A31}" srcOrd="1" destOrd="0" presId="urn:microsoft.com/office/officeart/2005/8/layout/orgChart1"/>
    <dgm:cxn modelId="{D661818B-FC3C-427D-928C-70FFCD6EED05}" type="presParOf" srcId="{764414CF-C81E-41BF-B79C-7B922B0B1A31}" destId="{0BF59FE0-D0A1-40F3-915B-63F6C1DD3605}" srcOrd="0" destOrd="0" presId="urn:microsoft.com/office/officeart/2005/8/layout/orgChart1"/>
    <dgm:cxn modelId="{79A94255-EA16-493F-A914-6739C3E53275}" type="presParOf" srcId="{0BF59FE0-D0A1-40F3-915B-63F6C1DD3605}" destId="{FCCFE537-F64E-448B-AE38-8E5E60DA4D58}" srcOrd="0" destOrd="0" presId="urn:microsoft.com/office/officeart/2005/8/layout/orgChart1"/>
    <dgm:cxn modelId="{0DDC5B33-5D56-4D34-97DE-58D3BD003B58}" type="presParOf" srcId="{0BF59FE0-D0A1-40F3-915B-63F6C1DD3605}" destId="{B02AAADD-AB9A-487C-B63D-10F141045CC6}" srcOrd="1" destOrd="0" presId="urn:microsoft.com/office/officeart/2005/8/layout/orgChart1"/>
    <dgm:cxn modelId="{A54D4ADB-3F60-45B0-A078-439F627CB580}" type="presParOf" srcId="{764414CF-C81E-41BF-B79C-7B922B0B1A31}" destId="{20555CEC-C941-4D1B-9137-BAAA6E7D4FA7}" srcOrd="1" destOrd="0" presId="urn:microsoft.com/office/officeart/2005/8/layout/orgChart1"/>
    <dgm:cxn modelId="{9D186D2C-300D-4170-AEDB-38793AD23207}" type="presParOf" srcId="{764414CF-C81E-41BF-B79C-7B922B0B1A31}" destId="{28B88251-6C21-4E10-84CA-CA09B306E94A}" srcOrd="2" destOrd="0" presId="urn:microsoft.com/office/officeart/2005/8/layout/orgChart1"/>
    <dgm:cxn modelId="{88ED5545-AD00-44DE-8013-22DB8905823D}" type="presParOf" srcId="{56A17924-D4E5-427C-9929-5621DBD21ED5}" destId="{B60DECF0-5222-4B9C-B1D9-6BEF2DBBF11D}" srcOrd="2" destOrd="0" presId="urn:microsoft.com/office/officeart/2005/8/layout/orgChart1"/>
    <dgm:cxn modelId="{C82FA699-1A2F-4D36-8D6E-C611FB6237D9}" type="presParOf" srcId="{56A17924-D4E5-427C-9929-5621DBD21ED5}" destId="{864CD040-B7FD-4E5A-9A6A-3FAF226B5FBC}" srcOrd="3" destOrd="0" presId="urn:microsoft.com/office/officeart/2005/8/layout/orgChart1"/>
    <dgm:cxn modelId="{4542E6F6-9484-45E9-B103-71ADA61AF172}" type="presParOf" srcId="{864CD040-B7FD-4E5A-9A6A-3FAF226B5FBC}" destId="{BB876A7B-3417-405E-97FA-957453DEA11B}" srcOrd="0" destOrd="0" presId="urn:microsoft.com/office/officeart/2005/8/layout/orgChart1"/>
    <dgm:cxn modelId="{75642706-C1B8-4700-8549-F10A140CDC8D}" type="presParOf" srcId="{BB876A7B-3417-405E-97FA-957453DEA11B}" destId="{C1284B93-626E-403E-A97E-384F02EB5EFE}" srcOrd="0" destOrd="0" presId="urn:microsoft.com/office/officeart/2005/8/layout/orgChart1"/>
    <dgm:cxn modelId="{7BA4D9D6-D121-445F-B6AE-1F9B1E6C11D8}" type="presParOf" srcId="{BB876A7B-3417-405E-97FA-957453DEA11B}" destId="{DC403472-A9CF-4A5A-8586-94EDBC29E513}" srcOrd="1" destOrd="0" presId="urn:microsoft.com/office/officeart/2005/8/layout/orgChart1"/>
    <dgm:cxn modelId="{E54BDC26-BF2D-4F5C-B50B-315E771C756C}" type="presParOf" srcId="{864CD040-B7FD-4E5A-9A6A-3FAF226B5FBC}" destId="{D684BFEA-AEE5-4A2B-AA74-91C6E915D714}" srcOrd="1" destOrd="0" presId="urn:microsoft.com/office/officeart/2005/8/layout/orgChart1"/>
    <dgm:cxn modelId="{C4972C66-94B3-468E-B0C3-FA41214FF668}" type="presParOf" srcId="{D684BFEA-AEE5-4A2B-AA74-91C6E915D714}" destId="{AA4B121C-2BD7-42EF-A25B-75BA260F4BFE}" srcOrd="0" destOrd="0" presId="urn:microsoft.com/office/officeart/2005/8/layout/orgChart1"/>
    <dgm:cxn modelId="{BCB631ED-3034-4CE4-AA7F-5ECF38EC4771}" type="presParOf" srcId="{D684BFEA-AEE5-4A2B-AA74-91C6E915D714}" destId="{FDD0718C-834B-42DB-815B-3B7ACE82647F}" srcOrd="1" destOrd="0" presId="urn:microsoft.com/office/officeart/2005/8/layout/orgChart1"/>
    <dgm:cxn modelId="{D25F0F3C-F360-47A8-B934-1EC23E347D1C}" type="presParOf" srcId="{FDD0718C-834B-42DB-815B-3B7ACE82647F}" destId="{9DEAD3B9-293B-4FF0-B98C-C61650107D5C}" srcOrd="0" destOrd="0" presId="urn:microsoft.com/office/officeart/2005/8/layout/orgChart1"/>
    <dgm:cxn modelId="{06BE3A10-C0CD-4110-A40F-12C19DA89E1E}" type="presParOf" srcId="{9DEAD3B9-293B-4FF0-B98C-C61650107D5C}" destId="{E91865F8-A304-4935-BAE2-28F86F65D34A}" srcOrd="0" destOrd="0" presId="urn:microsoft.com/office/officeart/2005/8/layout/orgChart1"/>
    <dgm:cxn modelId="{9BB53A8D-9B9D-4EAE-BFF8-46BBAFE70ADC}" type="presParOf" srcId="{9DEAD3B9-293B-4FF0-B98C-C61650107D5C}" destId="{31040171-57DE-4F4E-82E3-5B514482E18E}" srcOrd="1" destOrd="0" presId="urn:microsoft.com/office/officeart/2005/8/layout/orgChart1"/>
    <dgm:cxn modelId="{BCA9EDA5-BE8D-4B7C-874E-4182871B6B42}" type="presParOf" srcId="{FDD0718C-834B-42DB-815B-3B7ACE82647F}" destId="{48E4B6C6-FB37-4720-904A-927551334BDC}" srcOrd="1" destOrd="0" presId="urn:microsoft.com/office/officeart/2005/8/layout/orgChart1"/>
    <dgm:cxn modelId="{5BCAA515-156C-4523-BFEE-4FED1D0FD5CA}" type="presParOf" srcId="{FDD0718C-834B-42DB-815B-3B7ACE82647F}" destId="{A4C9547F-4545-4BEB-A4FA-E48F6EF3D92C}" srcOrd="2" destOrd="0" presId="urn:microsoft.com/office/officeart/2005/8/layout/orgChart1"/>
    <dgm:cxn modelId="{2DE3E467-4FF7-4228-B4A8-604DDA9131F2}" type="presParOf" srcId="{D684BFEA-AEE5-4A2B-AA74-91C6E915D714}" destId="{5CC6AEEB-2CBA-4CB3-82DB-FE2BD81313D2}" srcOrd="2" destOrd="0" presId="urn:microsoft.com/office/officeart/2005/8/layout/orgChart1"/>
    <dgm:cxn modelId="{BC09CBD5-350D-407F-B1EF-F4F35C1474CD}" type="presParOf" srcId="{D684BFEA-AEE5-4A2B-AA74-91C6E915D714}" destId="{EE202024-6764-4DDD-B68A-B1B417D026EA}" srcOrd="3" destOrd="0" presId="urn:microsoft.com/office/officeart/2005/8/layout/orgChart1"/>
    <dgm:cxn modelId="{31740618-0A8D-4039-AB64-7916C6043E37}" type="presParOf" srcId="{EE202024-6764-4DDD-B68A-B1B417D026EA}" destId="{AE442DC3-88BE-4CDB-80BB-C51BAEF0F273}" srcOrd="0" destOrd="0" presId="urn:microsoft.com/office/officeart/2005/8/layout/orgChart1"/>
    <dgm:cxn modelId="{5372ED15-8166-4918-A067-AEE608F44033}" type="presParOf" srcId="{AE442DC3-88BE-4CDB-80BB-C51BAEF0F273}" destId="{D3223482-02F5-4915-B8FE-02C08D8C779A}" srcOrd="0" destOrd="0" presId="urn:microsoft.com/office/officeart/2005/8/layout/orgChart1"/>
    <dgm:cxn modelId="{39744925-8EF6-4019-B95D-C0997E5EC905}" type="presParOf" srcId="{AE442DC3-88BE-4CDB-80BB-C51BAEF0F273}" destId="{642CC556-7DAE-4040-A212-01AD87F1B511}" srcOrd="1" destOrd="0" presId="urn:microsoft.com/office/officeart/2005/8/layout/orgChart1"/>
    <dgm:cxn modelId="{56DE9511-F363-4210-AE5B-036B587BB0FC}" type="presParOf" srcId="{EE202024-6764-4DDD-B68A-B1B417D026EA}" destId="{4DDE0F39-74A3-45AE-A752-9A59252E9750}" srcOrd="1" destOrd="0" presId="urn:microsoft.com/office/officeart/2005/8/layout/orgChart1"/>
    <dgm:cxn modelId="{3000A592-EE71-49F6-9F88-BCB8C0314684}" type="presParOf" srcId="{EE202024-6764-4DDD-B68A-B1B417D026EA}" destId="{B1BE5841-B176-43C4-A80B-3EED2B858694}" srcOrd="2" destOrd="0" presId="urn:microsoft.com/office/officeart/2005/8/layout/orgChart1"/>
    <dgm:cxn modelId="{942D94CF-3BD5-41FB-AD29-B518FF48AAD0}" type="presParOf" srcId="{864CD040-B7FD-4E5A-9A6A-3FAF226B5FBC}" destId="{35D411E8-7548-4181-A3B7-8621F8EA7351}" srcOrd="2" destOrd="0" presId="urn:microsoft.com/office/officeart/2005/8/layout/orgChart1"/>
    <dgm:cxn modelId="{090EC6AB-263B-4A2C-A674-E2282172836A}" type="presParOf" srcId="{AFA8FB6C-F10C-4CDB-BD65-908228B81A98}" destId="{5114AB3C-A1B2-46F2-B045-221528FEA582}" srcOrd="2" destOrd="0" presId="urn:microsoft.com/office/officeart/2005/8/layout/orgChart1"/>
    <dgm:cxn modelId="{FA817E79-32C2-49C2-84A9-41F7C2E62A8B}" type="presParOf" srcId="{1EA7F8C1-1900-43FB-89DF-7F70D1D3CD6E}" destId="{09264E4F-4F6D-4DD7-8072-5E88874E020D}" srcOrd="4" destOrd="0" presId="urn:microsoft.com/office/officeart/2005/8/layout/orgChart1"/>
    <dgm:cxn modelId="{CC68BE37-039E-4BED-A100-185E715B3004}" type="presParOf" srcId="{1EA7F8C1-1900-43FB-89DF-7F70D1D3CD6E}" destId="{F4D1860D-1042-44B7-BA1E-1D5929252B8A}" srcOrd="5" destOrd="0" presId="urn:microsoft.com/office/officeart/2005/8/layout/orgChart1"/>
    <dgm:cxn modelId="{D9B8CF8F-0ABC-4772-B28B-FBFF2C78F6D5}" type="presParOf" srcId="{F4D1860D-1042-44B7-BA1E-1D5929252B8A}" destId="{06B4CF36-D08A-48A8-8A24-D843A13B1D9D}" srcOrd="0" destOrd="0" presId="urn:microsoft.com/office/officeart/2005/8/layout/orgChart1"/>
    <dgm:cxn modelId="{E60B3147-E749-4441-8DE2-5AB4B1F1B6CB}" type="presParOf" srcId="{06B4CF36-D08A-48A8-8A24-D843A13B1D9D}" destId="{E012D47B-D9BC-4FD3-BF68-4BB8A076271B}" srcOrd="0" destOrd="0" presId="urn:microsoft.com/office/officeart/2005/8/layout/orgChart1"/>
    <dgm:cxn modelId="{AAB18822-E81A-41E1-9AB2-BE4171D6D1FA}" type="presParOf" srcId="{06B4CF36-D08A-48A8-8A24-D843A13B1D9D}" destId="{85C5B7D7-5B0C-4FF5-84AE-F48949F1364A}" srcOrd="1" destOrd="0" presId="urn:microsoft.com/office/officeart/2005/8/layout/orgChart1"/>
    <dgm:cxn modelId="{B988BFBF-FFC0-41BA-8EFE-63E1CB0BC951}" type="presParOf" srcId="{F4D1860D-1042-44B7-BA1E-1D5929252B8A}" destId="{0E10AF8D-FEA6-4E86-B32E-2FB56FF8E6EB}" srcOrd="1" destOrd="0" presId="urn:microsoft.com/office/officeart/2005/8/layout/orgChart1"/>
    <dgm:cxn modelId="{BAD6710F-30A2-4DCC-A26E-AA80DEA7832F}" type="presParOf" srcId="{F4D1860D-1042-44B7-BA1E-1D5929252B8A}" destId="{9728E431-FD04-4EA5-83BD-801DD43CCA4E}" srcOrd="2" destOrd="0" presId="urn:microsoft.com/office/officeart/2005/8/layout/orgChart1"/>
    <dgm:cxn modelId="{CC52499D-844F-4BAF-96F3-EDA5DD6C89CB}" type="presParOf" srcId="{F202CFA1-72D3-40AD-9299-B6336C9C838E}" destId="{EAF9EC06-C9A2-457A-BB52-CCDF67D0ACE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64E4F-4F6D-4DD7-8072-5E88874E020D}">
      <dsp:nvSpPr>
        <dsp:cNvPr id="0" name=""/>
        <dsp:cNvSpPr/>
      </dsp:nvSpPr>
      <dsp:spPr>
        <a:xfrm>
          <a:off x="3600400" y="748190"/>
          <a:ext cx="2242249" cy="312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440"/>
              </a:lnTo>
              <a:lnTo>
                <a:pt x="2242249" y="156440"/>
              </a:lnTo>
              <a:lnTo>
                <a:pt x="2242249" y="312881"/>
              </a:lnTo>
            </a:path>
          </a:pathLst>
        </a:cu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C6AEEB-2CBA-4CB3-82DB-FE2BD81313D2}">
      <dsp:nvSpPr>
        <dsp:cNvPr id="0" name=""/>
        <dsp:cNvSpPr/>
      </dsp:nvSpPr>
      <dsp:spPr>
        <a:xfrm>
          <a:off x="4167683" y="2990060"/>
          <a:ext cx="300887" cy="1746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794"/>
              </a:lnTo>
              <a:lnTo>
                <a:pt x="300887" y="1746794"/>
              </a:lnTo>
            </a:path>
          </a:pathLst>
        </a:cu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4B121C-2BD7-42EF-A25B-75BA260F4BFE}">
      <dsp:nvSpPr>
        <dsp:cNvPr id="0" name=""/>
        <dsp:cNvSpPr/>
      </dsp:nvSpPr>
      <dsp:spPr>
        <a:xfrm>
          <a:off x="4167683" y="2990060"/>
          <a:ext cx="300887" cy="688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8957"/>
              </a:lnTo>
              <a:lnTo>
                <a:pt x="300887" y="688957"/>
              </a:lnTo>
            </a:path>
          </a:pathLst>
        </a:cu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0DECF0-5222-4B9C-B1D9-6BEF2DBBF11D}">
      <dsp:nvSpPr>
        <dsp:cNvPr id="0" name=""/>
        <dsp:cNvSpPr/>
      </dsp:nvSpPr>
      <dsp:spPr>
        <a:xfrm>
          <a:off x="3939652" y="1935821"/>
          <a:ext cx="823995" cy="3092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842"/>
              </a:lnTo>
              <a:lnTo>
                <a:pt x="823995" y="152842"/>
              </a:lnTo>
              <a:lnTo>
                <a:pt x="823995" y="309283"/>
              </a:lnTo>
            </a:path>
          </a:pathLst>
        </a:cu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B6207D-BD87-4333-8FE2-BD53B940BEBF}">
      <dsp:nvSpPr>
        <dsp:cNvPr id="0" name=""/>
        <dsp:cNvSpPr/>
      </dsp:nvSpPr>
      <dsp:spPr>
        <a:xfrm>
          <a:off x="3038256" y="1935821"/>
          <a:ext cx="901396" cy="312881"/>
        </a:xfrm>
        <a:custGeom>
          <a:avLst/>
          <a:gdLst/>
          <a:ahLst/>
          <a:cxnLst/>
          <a:rect l="0" t="0" r="0" b="0"/>
          <a:pathLst>
            <a:path>
              <a:moveTo>
                <a:pt x="901396" y="0"/>
              </a:moveTo>
              <a:lnTo>
                <a:pt x="901396" y="156440"/>
              </a:lnTo>
              <a:lnTo>
                <a:pt x="0" y="156440"/>
              </a:lnTo>
              <a:lnTo>
                <a:pt x="0" y="312881"/>
              </a:lnTo>
            </a:path>
          </a:pathLst>
        </a:cu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57EDC8-A6BF-4E3A-8F51-CBCF96A15EA7}">
      <dsp:nvSpPr>
        <dsp:cNvPr id="0" name=""/>
        <dsp:cNvSpPr/>
      </dsp:nvSpPr>
      <dsp:spPr>
        <a:xfrm>
          <a:off x="3600400" y="748190"/>
          <a:ext cx="339252" cy="312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440"/>
              </a:lnTo>
              <a:lnTo>
                <a:pt x="339252" y="156440"/>
              </a:lnTo>
              <a:lnTo>
                <a:pt x="339252" y="312881"/>
              </a:lnTo>
            </a:path>
          </a:pathLst>
        </a:cu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906E2-4177-445E-A58D-F75CB33B00AF}">
      <dsp:nvSpPr>
        <dsp:cNvPr id="0" name=""/>
        <dsp:cNvSpPr/>
      </dsp:nvSpPr>
      <dsp:spPr>
        <a:xfrm>
          <a:off x="1697402" y="748190"/>
          <a:ext cx="1902997" cy="312881"/>
        </a:xfrm>
        <a:custGeom>
          <a:avLst/>
          <a:gdLst/>
          <a:ahLst/>
          <a:cxnLst/>
          <a:rect l="0" t="0" r="0" b="0"/>
          <a:pathLst>
            <a:path>
              <a:moveTo>
                <a:pt x="1902997" y="0"/>
              </a:moveTo>
              <a:lnTo>
                <a:pt x="1902997" y="156440"/>
              </a:lnTo>
              <a:lnTo>
                <a:pt x="0" y="156440"/>
              </a:lnTo>
              <a:lnTo>
                <a:pt x="0" y="312881"/>
              </a:lnTo>
            </a:path>
          </a:pathLst>
        </a:cu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3CBAA-454B-4CE4-AB4D-33A5EC970F24}">
      <dsp:nvSpPr>
        <dsp:cNvPr id="0" name=""/>
        <dsp:cNvSpPr/>
      </dsp:nvSpPr>
      <dsp:spPr>
        <a:xfrm>
          <a:off x="2664295" y="3234"/>
          <a:ext cx="1872208" cy="744955"/>
        </a:xfrm>
        <a:prstGeom prst="rect">
          <a:avLst/>
        </a:pr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b="1" kern="1200" dirty="0" smtClean="0">
              <a:solidFill>
                <a:schemeClr val="bg2">
                  <a:lumMod val="25000"/>
                </a:schemeClr>
              </a:solidFill>
            </a:rPr>
            <a:t>MMF </a:t>
          </a:r>
          <a:r>
            <a:rPr lang="de-DE" sz="2500" b="1" kern="1200" dirty="0" err="1" smtClean="0">
              <a:solidFill>
                <a:schemeClr val="bg2">
                  <a:lumMod val="25000"/>
                </a:schemeClr>
              </a:solidFill>
            </a:rPr>
            <a:t>Constructions</a:t>
          </a:r>
          <a:endParaRPr lang="de-DE" sz="25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664295" y="3234"/>
        <a:ext cx="1872208" cy="744955"/>
      </dsp:txXfrm>
    </dsp:sp>
    <dsp:sp modelId="{972D29B5-EB26-4A87-8461-9CD91F6B33C9}">
      <dsp:nvSpPr>
        <dsp:cNvPr id="0" name=""/>
        <dsp:cNvSpPr/>
      </dsp:nvSpPr>
      <dsp:spPr>
        <a:xfrm>
          <a:off x="613194" y="1061072"/>
          <a:ext cx="2168417" cy="844265"/>
        </a:xfrm>
        <a:prstGeom prst="rect">
          <a:avLst/>
        </a:pr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b="1" kern="1200" dirty="0" smtClean="0">
              <a:solidFill>
                <a:schemeClr val="bg2">
                  <a:lumMod val="25000"/>
                </a:schemeClr>
              </a:solidFill>
            </a:rPr>
            <a:t>Wood</a:t>
          </a:r>
          <a:r>
            <a:rPr lang="de-DE" sz="1700" kern="1200" dirty="0" smtClean="0">
              <a:solidFill>
                <a:schemeClr val="bg2">
                  <a:lumMod val="25000"/>
                </a:schemeClr>
              </a:solidFill>
            </a:rPr>
            <a:t>                     </a:t>
          </a:r>
          <a:r>
            <a:rPr lang="de-DE" sz="1400" kern="1200" dirty="0" smtClean="0">
              <a:solidFill>
                <a:schemeClr val="bg2">
                  <a:lumMod val="25000"/>
                </a:schemeClr>
              </a:solidFill>
            </a:rPr>
            <a:t>Wood* </a:t>
          </a:r>
          <a:r>
            <a:rPr lang="de-DE" sz="1400" kern="1200" dirty="0" err="1" smtClean="0">
              <a:solidFill>
                <a:schemeClr val="bg2">
                  <a:lumMod val="25000"/>
                </a:schemeClr>
              </a:solidFill>
            </a:rPr>
            <a:t>core</a:t>
          </a:r>
          <a:r>
            <a:rPr lang="de-DE" sz="1400" kern="12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de-DE" sz="1400" kern="1200" dirty="0" err="1" smtClean="0">
              <a:solidFill>
                <a:schemeClr val="bg2">
                  <a:lumMod val="25000"/>
                </a:schemeClr>
              </a:solidFill>
            </a:rPr>
            <a:t>with</a:t>
          </a:r>
          <a:r>
            <a:rPr lang="de-DE" sz="1400" kern="1200" dirty="0" smtClean="0">
              <a:solidFill>
                <a:schemeClr val="bg2">
                  <a:lumMod val="25000"/>
                </a:schemeClr>
              </a:solidFill>
            </a:rPr>
            <a:t> </a:t>
          </a:r>
          <a:br>
            <a:rPr lang="de-DE" sz="1400" kern="1200" dirty="0" smtClean="0">
              <a:solidFill>
                <a:schemeClr val="bg2">
                  <a:lumMod val="25000"/>
                </a:schemeClr>
              </a:solidFill>
            </a:rPr>
          </a:br>
          <a:r>
            <a:rPr lang="de-DE" sz="1400" kern="1200" dirty="0" smtClean="0">
              <a:solidFill>
                <a:schemeClr val="bg2">
                  <a:lumMod val="25000"/>
                </a:schemeClr>
              </a:solidFill>
            </a:rPr>
            <a:t>polymer </a:t>
          </a:r>
          <a:r>
            <a:rPr lang="de-DE" sz="1400" kern="1200" dirty="0" err="1" smtClean="0">
              <a:solidFill>
                <a:schemeClr val="bg2">
                  <a:lumMod val="25000"/>
                </a:schemeClr>
              </a:solidFill>
            </a:rPr>
            <a:t>or</a:t>
          </a:r>
          <a:r>
            <a:rPr lang="de-DE" sz="1400" kern="12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de-DE" sz="1400" kern="1200" dirty="0" err="1" smtClean="0">
              <a:solidFill>
                <a:schemeClr val="bg2">
                  <a:lumMod val="25000"/>
                </a:schemeClr>
              </a:solidFill>
            </a:rPr>
            <a:t>cork</a:t>
          </a:r>
          <a:r>
            <a:rPr lang="de-DE" sz="1400" kern="1200" dirty="0" smtClean="0">
              <a:solidFill>
                <a:schemeClr val="bg2">
                  <a:lumMod val="25000"/>
                </a:schemeClr>
              </a:solidFill>
            </a:rPr>
            <a:t>** </a:t>
          </a:r>
          <a:r>
            <a:rPr lang="de-DE" sz="1400" kern="1200" dirty="0" err="1" smtClean="0">
              <a:solidFill>
                <a:schemeClr val="bg2">
                  <a:lumMod val="25000"/>
                </a:schemeClr>
              </a:solidFill>
            </a:rPr>
            <a:t>surface</a:t>
          </a:r>
          <a:endParaRPr lang="de-DE" sz="17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613194" y="1061072"/>
        <a:ext cx="2168417" cy="844265"/>
      </dsp:txXfrm>
    </dsp:sp>
    <dsp:sp modelId="{3277BBFA-54F1-466E-8499-937496E5591A}">
      <dsp:nvSpPr>
        <dsp:cNvPr id="0" name=""/>
        <dsp:cNvSpPr/>
      </dsp:nvSpPr>
      <dsp:spPr>
        <a:xfrm>
          <a:off x="3094493" y="1061072"/>
          <a:ext cx="1690319" cy="874749"/>
        </a:xfrm>
        <a:prstGeom prst="rect">
          <a:avLst/>
        </a:pr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de-DE" sz="2400" b="1" kern="1200" dirty="0" smtClean="0">
              <a:solidFill>
                <a:schemeClr val="bg2">
                  <a:lumMod val="25000"/>
                </a:schemeClr>
              </a:solidFill>
            </a:rPr>
            <a:t>Polymer </a:t>
          </a:r>
          <a:r>
            <a:rPr lang="de-DE" sz="1700" kern="1200" dirty="0" smtClean="0">
              <a:solidFill>
                <a:schemeClr val="bg2">
                  <a:lumMod val="25000"/>
                </a:schemeClr>
              </a:solidFill>
            </a:rPr>
            <a:t>      </a:t>
          </a:r>
          <a:r>
            <a:rPr lang="de-DE" sz="1400" b="0" kern="1200" dirty="0" err="1" smtClean="0">
              <a:solidFill>
                <a:schemeClr val="bg2">
                  <a:lumMod val="25000"/>
                </a:schemeClr>
              </a:solidFill>
            </a:rPr>
            <a:t>P</a:t>
          </a:r>
          <a:r>
            <a:rPr lang="de-DE" sz="1400" kern="1200" dirty="0" err="1" smtClean="0">
              <a:solidFill>
                <a:schemeClr val="bg2">
                  <a:lumMod val="25000"/>
                </a:schemeClr>
              </a:solidFill>
            </a:rPr>
            <a:t>olymer</a:t>
          </a:r>
          <a:r>
            <a:rPr lang="de-DE" sz="1400" kern="12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de-DE" sz="1400" kern="1200" dirty="0" err="1" smtClean="0">
              <a:solidFill>
                <a:schemeClr val="bg2">
                  <a:lumMod val="25000"/>
                </a:schemeClr>
              </a:solidFill>
            </a:rPr>
            <a:t>core</a:t>
          </a:r>
          <a:r>
            <a:rPr lang="de-DE" sz="1400" kern="12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de-DE" sz="1400" kern="1200" dirty="0" err="1" smtClean="0">
              <a:solidFill>
                <a:schemeClr val="bg2">
                  <a:lumMod val="25000"/>
                </a:schemeClr>
              </a:solidFill>
            </a:rPr>
            <a:t>with</a:t>
          </a:r>
          <a:r>
            <a:rPr lang="de-DE" sz="1400" kern="1200" dirty="0" smtClean="0">
              <a:solidFill>
                <a:schemeClr val="bg2">
                  <a:lumMod val="25000"/>
                </a:schemeClr>
              </a:solidFill>
            </a:rPr>
            <a:t> polymer </a:t>
          </a:r>
          <a:r>
            <a:rPr lang="de-DE" sz="1400" kern="1200" dirty="0" err="1" smtClean="0">
              <a:solidFill>
                <a:schemeClr val="bg2">
                  <a:lumMod val="25000"/>
                </a:schemeClr>
              </a:solidFill>
            </a:rPr>
            <a:t>surface</a:t>
          </a:r>
          <a:endParaRPr lang="de-DE" sz="14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3094493" y="1061072"/>
        <a:ext cx="1690319" cy="874749"/>
      </dsp:txXfrm>
    </dsp:sp>
    <dsp:sp modelId="{FCCFE537-F64E-448B-AE38-8E5E60DA4D58}">
      <dsp:nvSpPr>
        <dsp:cNvPr id="0" name=""/>
        <dsp:cNvSpPr/>
      </dsp:nvSpPr>
      <dsp:spPr>
        <a:xfrm>
          <a:off x="2293300" y="2248702"/>
          <a:ext cx="1489911" cy="744955"/>
        </a:xfrm>
        <a:prstGeom prst="rect">
          <a:avLst/>
        </a:pr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solidFill>
                <a:schemeClr val="bg2">
                  <a:lumMod val="25000"/>
                </a:schemeClr>
              </a:solidFill>
            </a:rPr>
            <a:t>LVT</a:t>
          </a:r>
          <a:r>
            <a:rPr lang="de-DE" sz="2400" kern="1200" smtClean="0">
              <a:solidFill>
                <a:schemeClr val="bg2">
                  <a:lumMod val="25000"/>
                </a:schemeClr>
              </a:solidFill>
            </a:rPr>
            <a:t/>
          </a:r>
          <a:br>
            <a:rPr lang="de-DE" sz="2400" kern="1200" smtClean="0">
              <a:solidFill>
                <a:schemeClr val="bg2">
                  <a:lumMod val="25000"/>
                </a:schemeClr>
              </a:solidFill>
            </a:rPr>
          </a:br>
          <a:r>
            <a:rPr lang="de-DE" sz="1100" kern="1200" smtClean="0">
              <a:solidFill>
                <a:schemeClr val="bg2">
                  <a:lumMod val="25000"/>
                </a:schemeClr>
              </a:solidFill>
            </a:rPr>
            <a:t>Click</a:t>
          </a:r>
          <a:endParaRPr lang="de-DE" sz="12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293300" y="2248702"/>
        <a:ext cx="1489911" cy="744955"/>
      </dsp:txXfrm>
    </dsp:sp>
    <dsp:sp modelId="{C1284B93-626E-403E-A97E-384F02EB5EFE}">
      <dsp:nvSpPr>
        <dsp:cNvPr id="0" name=""/>
        <dsp:cNvSpPr/>
      </dsp:nvSpPr>
      <dsp:spPr>
        <a:xfrm>
          <a:off x="4018692" y="2245104"/>
          <a:ext cx="1489911" cy="744955"/>
        </a:xfrm>
        <a:prstGeom prst="rect">
          <a:avLst/>
        </a:pr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solidFill>
                <a:schemeClr val="bg2">
                  <a:lumMod val="25000"/>
                </a:schemeClr>
              </a:solidFill>
            </a:rPr>
            <a:t>Rigid</a:t>
          </a:r>
          <a:br>
            <a:rPr lang="de-DE" sz="2400" kern="1200" dirty="0" smtClean="0">
              <a:solidFill>
                <a:schemeClr val="bg2">
                  <a:lumMod val="25000"/>
                </a:schemeClr>
              </a:solidFill>
            </a:rPr>
          </a:br>
          <a:endParaRPr lang="de-DE" sz="11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4018692" y="2245104"/>
        <a:ext cx="1489911" cy="744955"/>
      </dsp:txXfrm>
    </dsp:sp>
    <dsp:sp modelId="{E91865F8-A304-4935-BAE2-28F86F65D34A}">
      <dsp:nvSpPr>
        <dsp:cNvPr id="0" name=""/>
        <dsp:cNvSpPr/>
      </dsp:nvSpPr>
      <dsp:spPr>
        <a:xfrm>
          <a:off x="4468571" y="3306540"/>
          <a:ext cx="1489911" cy="744955"/>
        </a:xfrm>
        <a:prstGeom prst="rect">
          <a:avLst/>
        </a:prstGeom>
        <a:noFill/>
        <a:ln w="3175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EPC</a:t>
          </a:r>
          <a:br>
            <a:rPr lang="de-DE" sz="17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</a:br>
          <a:r>
            <a:rPr lang="de-DE" sz="1100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Expanded</a:t>
          </a:r>
          <a:r>
            <a:rPr lang="de-DE" sz="11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Polymer Core</a:t>
          </a:r>
          <a:endParaRPr lang="de-DE" sz="11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4468571" y="3306540"/>
        <a:ext cx="1489911" cy="744955"/>
      </dsp:txXfrm>
    </dsp:sp>
    <dsp:sp modelId="{D3223482-02F5-4915-B8FE-02C08D8C779A}">
      <dsp:nvSpPr>
        <dsp:cNvPr id="0" name=""/>
        <dsp:cNvSpPr/>
      </dsp:nvSpPr>
      <dsp:spPr>
        <a:xfrm>
          <a:off x="4468571" y="4364377"/>
          <a:ext cx="1489911" cy="744955"/>
        </a:xfrm>
        <a:prstGeom prst="rect">
          <a:avLst/>
        </a:prstGeom>
        <a:noFill/>
        <a:ln w="3175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b="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SPC</a:t>
          </a:r>
          <a:br>
            <a:rPr lang="de-DE" sz="1700" b="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</a:br>
          <a:r>
            <a:rPr lang="de-DE" sz="11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Solid Polymer Core</a:t>
          </a:r>
          <a:endParaRPr lang="de-DE" sz="1100" b="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4468571" y="4364377"/>
        <a:ext cx="1489911" cy="744955"/>
      </dsp:txXfrm>
    </dsp:sp>
    <dsp:sp modelId="{E012D47B-D9BC-4FD3-BF68-4BB8A076271B}">
      <dsp:nvSpPr>
        <dsp:cNvPr id="0" name=""/>
        <dsp:cNvSpPr/>
      </dsp:nvSpPr>
      <dsp:spPr>
        <a:xfrm>
          <a:off x="5097694" y="1061072"/>
          <a:ext cx="1489911" cy="903452"/>
        </a:xfrm>
        <a:prstGeom prst="rect">
          <a:avLst/>
        </a:pr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b="1" kern="1200" dirty="0" smtClean="0">
              <a:solidFill>
                <a:schemeClr val="bg2">
                  <a:lumMod val="25000"/>
                </a:schemeClr>
              </a:solidFill>
            </a:rPr>
            <a:t>Mixed</a:t>
          </a:r>
          <a:r>
            <a:rPr lang="de-DE" sz="1600" b="1" kern="1200" dirty="0" smtClean="0">
              <a:solidFill>
                <a:schemeClr val="bg2">
                  <a:lumMod val="25000"/>
                </a:schemeClr>
              </a:solidFill>
            </a:rPr>
            <a:t/>
          </a:r>
          <a:br>
            <a:rPr lang="de-DE" sz="1600" b="1" kern="1200" dirty="0" smtClean="0">
              <a:solidFill>
                <a:schemeClr val="bg2">
                  <a:lumMod val="25000"/>
                </a:schemeClr>
              </a:solidFill>
            </a:rPr>
          </a:br>
          <a:r>
            <a:rPr lang="de-DE" sz="1400" b="0" kern="1200" dirty="0" smtClean="0">
              <a:solidFill>
                <a:schemeClr val="bg2">
                  <a:lumMod val="25000"/>
                </a:schemeClr>
              </a:solidFill>
            </a:rPr>
            <a:t>All </a:t>
          </a:r>
          <a:r>
            <a:rPr lang="de-DE" sz="1400" b="0" kern="1200" dirty="0" err="1" smtClean="0">
              <a:solidFill>
                <a:schemeClr val="bg2">
                  <a:lumMod val="25000"/>
                </a:schemeClr>
              </a:solidFill>
            </a:rPr>
            <a:t>other</a:t>
          </a:r>
          <a:r>
            <a:rPr lang="de-DE" sz="1400" b="0" kern="12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de-DE" sz="1400" b="0" kern="1200" dirty="0" err="1" smtClean="0">
              <a:solidFill>
                <a:schemeClr val="bg2">
                  <a:lumMod val="25000"/>
                </a:schemeClr>
              </a:solidFill>
            </a:rPr>
            <a:t>constructions</a:t>
          </a:r>
          <a:endParaRPr lang="de-DE" sz="14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5097694" y="1061072"/>
        <a:ext cx="1489911" cy="9034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64E4F-4F6D-4DD7-8072-5E88874E020D}">
      <dsp:nvSpPr>
        <dsp:cNvPr id="0" name=""/>
        <dsp:cNvSpPr/>
      </dsp:nvSpPr>
      <dsp:spPr>
        <a:xfrm>
          <a:off x="3600399" y="748190"/>
          <a:ext cx="2530667" cy="312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440"/>
              </a:lnTo>
              <a:lnTo>
                <a:pt x="2530667" y="156440"/>
              </a:lnTo>
              <a:lnTo>
                <a:pt x="2530667" y="312881"/>
              </a:lnTo>
            </a:path>
          </a:pathLst>
        </a:cu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C6AEEB-2CBA-4CB3-82DB-FE2BD81313D2}">
      <dsp:nvSpPr>
        <dsp:cNvPr id="0" name=""/>
        <dsp:cNvSpPr/>
      </dsp:nvSpPr>
      <dsp:spPr>
        <a:xfrm>
          <a:off x="4191465" y="2990060"/>
          <a:ext cx="290924" cy="1746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794"/>
              </a:lnTo>
              <a:lnTo>
                <a:pt x="290924" y="1746794"/>
              </a:lnTo>
            </a:path>
          </a:pathLst>
        </a:cu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4B121C-2BD7-42EF-A25B-75BA260F4BFE}">
      <dsp:nvSpPr>
        <dsp:cNvPr id="0" name=""/>
        <dsp:cNvSpPr/>
      </dsp:nvSpPr>
      <dsp:spPr>
        <a:xfrm>
          <a:off x="4191465" y="2990060"/>
          <a:ext cx="290924" cy="688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8957"/>
              </a:lnTo>
              <a:lnTo>
                <a:pt x="290924" y="688957"/>
              </a:lnTo>
            </a:path>
          </a:pathLst>
        </a:cu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0DECF0-5222-4B9C-B1D9-6BEF2DBBF11D}">
      <dsp:nvSpPr>
        <dsp:cNvPr id="0" name=""/>
        <dsp:cNvSpPr/>
      </dsp:nvSpPr>
      <dsp:spPr>
        <a:xfrm>
          <a:off x="3991263" y="1935821"/>
          <a:ext cx="769598" cy="3092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842"/>
              </a:lnTo>
              <a:lnTo>
                <a:pt x="769598" y="152842"/>
              </a:lnTo>
              <a:lnTo>
                <a:pt x="769598" y="309283"/>
              </a:lnTo>
            </a:path>
          </a:pathLst>
        </a:cu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B6207D-BD87-4333-8FE2-BD53B940BEBF}">
      <dsp:nvSpPr>
        <dsp:cNvPr id="0" name=""/>
        <dsp:cNvSpPr/>
      </dsp:nvSpPr>
      <dsp:spPr>
        <a:xfrm>
          <a:off x="3123077" y="1935821"/>
          <a:ext cx="868186" cy="312881"/>
        </a:xfrm>
        <a:custGeom>
          <a:avLst/>
          <a:gdLst/>
          <a:ahLst/>
          <a:cxnLst/>
          <a:rect l="0" t="0" r="0" b="0"/>
          <a:pathLst>
            <a:path>
              <a:moveTo>
                <a:pt x="868186" y="0"/>
              </a:moveTo>
              <a:lnTo>
                <a:pt x="868186" y="156440"/>
              </a:lnTo>
              <a:lnTo>
                <a:pt x="0" y="156440"/>
              </a:lnTo>
              <a:lnTo>
                <a:pt x="0" y="312881"/>
              </a:lnTo>
            </a:path>
          </a:pathLst>
        </a:cu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57EDC8-A6BF-4E3A-8F51-CBCF96A15EA7}">
      <dsp:nvSpPr>
        <dsp:cNvPr id="0" name=""/>
        <dsp:cNvSpPr/>
      </dsp:nvSpPr>
      <dsp:spPr>
        <a:xfrm>
          <a:off x="3600399" y="748190"/>
          <a:ext cx="390863" cy="312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440"/>
              </a:lnTo>
              <a:lnTo>
                <a:pt x="390863" y="156440"/>
              </a:lnTo>
              <a:lnTo>
                <a:pt x="390863" y="312881"/>
              </a:lnTo>
            </a:path>
          </a:pathLst>
        </a:cu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906E2-4177-445E-A58D-F75CB33B00AF}">
      <dsp:nvSpPr>
        <dsp:cNvPr id="0" name=""/>
        <dsp:cNvSpPr/>
      </dsp:nvSpPr>
      <dsp:spPr>
        <a:xfrm>
          <a:off x="1460596" y="748190"/>
          <a:ext cx="2139803" cy="312881"/>
        </a:xfrm>
        <a:custGeom>
          <a:avLst/>
          <a:gdLst/>
          <a:ahLst/>
          <a:cxnLst/>
          <a:rect l="0" t="0" r="0" b="0"/>
          <a:pathLst>
            <a:path>
              <a:moveTo>
                <a:pt x="2139803" y="0"/>
              </a:moveTo>
              <a:lnTo>
                <a:pt x="2139803" y="156440"/>
              </a:lnTo>
              <a:lnTo>
                <a:pt x="0" y="156440"/>
              </a:lnTo>
              <a:lnTo>
                <a:pt x="0" y="312881"/>
              </a:lnTo>
            </a:path>
          </a:pathLst>
        </a:cu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3CBAA-454B-4CE4-AB4D-33A5EC970F24}">
      <dsp:nvSpPr>
        <dsp:cNvPr id="0" name=""/>
        <dsp:cNvSpPr/>
      </dsp:nvSpPr>
      <dsp:spPr>
        <a:xfrm>
          <a:off x="2786118" y="3234"/>
          <a:ext cx="1628562" cy="744955"/>
        </a:xfrm>
        <a:prstGeom prst="rect">
          <a:avLst/>
        </a:pr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b="1" kern="1200" dirty="0" smtClean="0">
              <a:solidFill>
                <a:schemeClr val="bg2">
                  <a:lumMod val="25000"/>
                </a:schemeClr>
              </a:solidFill>
            </a:rPr>
            <a:t>MMF- Aufbauten</a:t>
          </a:r>
          <a:endParaRPr lang="de-DE" sz="25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786118" y="3234"/>
        <a:ext cx="1628562" cy="744955"/>
      </dsp:txXfrm>
    </dsp:sp>
    <dsp:sp modelId="{972D29B5-EB26-4A87-8461-9CD91F6B33C9}">
      <dsp:nvSpPr>
        <dsp:cNvPr id="0" name=""/>
        <dsp:cNvSpPr/>
      </dsp:nvSpPr>
      <dsp:spPr>
        <a:xfrm>
          <a:off x="195251" y="1061072"/>
          <a:ext cx="2530689" cy="844265"/>
        </a:xfrm>
        <a:prstGeom prst="rect">
          <a:avLst/>
        </a:pr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1000"/>
            </a:spcAft>
          </a:pPr>
          <a:r>
            <a:rPr lang="de-DE" sz="2400" kern="12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de-DE" sz="2400" b="1" kern="1200" dirty="0" smtClean="0">
              <a:solidFill>
                <a:schemeClr val="bg2">
                  <a:lumMod val="25000"/>
                </a:schemeClr>
              </a:solidFill>
            </a:rPr>
            <a:t>Wood</a:t>
          </a:r>
          <a:br>
            <a:rPr lang="de-DE" sz="2400" b="1" kern="1200" dirty="0" smtClean="0">
              <a:solidFill>
                <a:schemeClr val="bg2">
                  <a:lumMod val="25000"/>
                </a:schemeClr>
              </a:solidFill>
            </a:rPr>
          </a:br>
          <a:r>
            <a:rPr lang="de-DE" sz="1400" kern="1200" dirty="0" smtClean="0">
              <a:solidFill>
                <a:schemeClr val="bg2">
                  <a:lumMod val="25000"/>
                </a:schemeClr>
              </a:solidFill>
            </a:rPr>
            <a:t>Träger Holzwerkstoff* </a:t>
          </a:r>
          <a:br>
            <a:rPr lang="de-DE" sz="1400" kern="1200" dirty="0" smtClean="0">
              <a:solidFill>
                <a:schemeClr val="bg2">
                  <a:lumMod val="25000"/>
                </a:schemeClr>
              </a:solidFill>
            </a:rPr>
          </a:br>
          <a:r>
            <a:rPr lang="de-DE" sz="1400" kern="1200" dirty="0" smtClean="0">
              <a:solidFill>
                <a:schemeClr val="bg2">
                  <a:lumMod val="25000"/>
                </a:schemeClr>
              </a:solidFill>
            </a:rPr>
            <a:t>Oberfläche Polymer oder Kork**</a:t>
          </a:r>
          <a:endParaRPr lang="de-DE" sz="14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195251" y="1061072"/>
        <a:ext cx="2530689" cy="844265"/>
      </dsp:txXfrm>
    </dsp:sp>
    <dsp:sp modelId="{3277BBFA-54F1-466E-8499-937496E5591A}">
      <dsp:nvSpPr>
        <dsp:cNvPr id="0" name=""/>
        <dsp:cNvSpPr/>
      </dsp:nvSpPr>
      <dsp:spPr>
        <a:xfrm>
          <a:off x="3038822" y="1061072"/>
          <a:ext cx="1904881" cy="874749"/>
        </a:xfrm>
        <a:prstGeom prst="rect">
          <a:avLst/>
        </a:pr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1000"/>
            </a:spcAft>
          </a:pPr>
          <a:r>
            <a:rPr lang="de-DE" sz="1700" kern="12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de-DE" sz="2400" b="1" kern="1200" dirty="0" smtClean="0">
              <a:solidFill>
                <a:schemeClr val="bg2">
                  <a:lumMod val="25000"/>
                </a:schemeClr>
              </a:solidFill>
            </a:rPr>
            <a:t>Polymer</a:t>
          </a:r>
          <a:r>
            <a:rPr lang="de-DE" sz="1700" b="1" kern="1200" dirty="0" smtClean="0">
              <a:solidFill>
                <a:schemeClr val="bg2">
                  <a:lumMod val="25000"/>
                </a:schemeClr>
              </a:solidFill>
            </a:rPr>
            <a:t>   </a:t>
          </a:r>
          <a:r>
            <a:rPr lang="de-DE" sz="1700" kern="1200" dirty="0" smtClean="0">
              <a:solidFill>
                <a:schemeClr val="bg2">
                  <a:lumMod val="25000"/>
                </a:schemeClr>
              </a:solidFill>
            </a:rPr>
            <a:t>    </a:t>
          </a:r>
          <a:r>
            <a:rPr lang="de-DE" sz="1400" kern="1200" dirty="0" smtClean="0">
              <a:solidFill>
                <a:schemeClr val="bg2">
                  <a:lumMod val="25000"/>
                </a:schemeClr>
              </a:solidFill>
            </a:rPr>
            <a:t>Träger und Oberfläche Polymer</a:t>
          </a:r>
          <a:endParaRPr lang="de-DE" sz="14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3038822" y="1061072"/>
        <a:ext cx="1904881" cy="874749"/>
      </dsp:txXfrm>
    </dsp:sp>
    <dsp:sp modelId="{FCCFE537-F64E-448B-AE38-8E5E60DA4D58}">
      <dsp:nvSpPr>
        <dsp:cNvPr id="0" name=""/>
        <dsp:cNvSpPr/>
      </dsp:nvSpPr>
      <dsp:spPr>
        <a:xfrm>
          <a:off x="2432517" y="2248702"/>
          <a:ext cx="1381118" cy="744955"/>
        </a:xfrm>
        <a:prstGeom prst="rect">
          <a:avLst/>
        </a:pr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solidFill>
                <a:schemeClr val="bg2">
                  <a:lumMod val="25000"/>
                </a:schemeClr>
              </a:solidFill>
            </a:rPr>
            <a:t>LVT</a:t>
          </a:r>
          <a:r>
            <a:rPr lang="de-DE" sz="2400" kern="1200" dirty="0" smtClean="0">
              <a:solidFill>
                <a:schemeClr val="bg2">
                  <a:lumMod val="25000"/>
                </a:schemeClr>
              </a:solidFill>
            </a:rPr>
            <a:t/>
          </a:r>
          <a:br>
            <a:rPr lang="de-DE" sz="2400" kern="1200" dirty="0" smtClean="0">
              <a:solidFill>
                <a:schemeClr val="bg2">
                  <a:lumMod val="25000"/>
                </a:schemeClr>
              </a:solidFill>
            </a:rPr>
          </a:br>
          <a:r>
            <a:rPr lang="de-DE" sz="1100" kern="1200" dirty="0" smtClean="0">
              <a:solidFill>
                <a:schemeClr val="bg2">
                  <a:lumMod val="25000"/>
                </a:schemeClr>
              </a:solidFill>
            </a:rPr>
            <a:t>Click</a:t>
          </a:r>
          <a:endParaRPr lang="de-DE" sz="12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432517" y="2248702"/>
        <a:ext cx="1381118" cy="744955"/>
      </dsp:txXfrm>
    </dsp:sp>
    <dsp:sp modelId="{C1284B93-626E-403E-A97E-384F02EB5EFE}">
      <dsp:nvSpPr>
        <dsp:cNvPr id="0" name=""/>
        <dsp:cNvSpPr/>
      </dsp:nvSpPr>
      <dsp:spPr>
        <a:xfrm>
          <a:off x="4049116" y="2245104"/>
          <a:ext cx="1423491" cy="744955"/>
        </a:xfrm>
        <a:prstGeom prst="rect">
          <a:avLst/>
        </a:pr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solidFill>
                <a:schemeClr val="bg2">
                  <a:lumMod val="25000"/>
                </a:schemeClr>
              </a:solidFill>
            </a:rPr>
            <a:t>Rigid</a:t>
          </a:r>
          <a:br>
            <a:rPr lang="de-DE" sz="2400" kern="1200" dirty="0" smtClean="0">
              <a:solidFill>
                <a:schemeClr val="bg2">
                  <a:lumMod val="25000"/>
                </a:schemeClr>
              </a:solidFill>
            </a:rPr>
          </a:br>
          <a:endParaRPr lang="de-DE" sz="12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4049116" y="2245104"/>
        <a:ext cx="1423491" cy="744955"/>
      </dsp:txXfrm>
    </dsp:sp>
    <dsp:sp modelId="{E91865F8-A304-4935-BAE2-28F86F65D34A}">
      <dsp:nvSpPr>
        <dsp:cNvPr id="0" name=""/>
        <dsp:cNvSpPr/>
      </dsp:nvSpPr>
      <dsp:spPr>
        <a:xfrm>
          <a:off x="4482390" y="3306540"/>
          <a:ext cx="1354627" cy="744955"/>
        </a:xfrm>
        <a:prstGeom prst="rect">
          <a:avLst/>
        </a:prstGeom>
        <a:noFill/>
        <a:ln w="3175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EPC</a:t>
          </a:r>
          <a:r>
            <a:rPr lang="de-DE" sz="17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/>
          </a:r>
          <a:br>
            <a:rPr lang="de-DE" sz="17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</a:br>
          <a:r>
            <a:rPr lang="de-DE" sz="1000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Expanded</a:t>
          </a:r>
          <a:r>
            <a:rPr lang="de-DE" sz="10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Polymer Core</a:t>
          </a:r>
          <a:endParaRPr lang="de-DE" sz="10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4482390" y="3306540"/>
        <a:ext cx="1354627" cy="744955"/>
      </dsp:txXfrm>
    </dsp:sp>
    <dsp:sp modelId="{D3223482-02F5-4915-B8FE-02C08D8C779A}">
      <dsp:nvSpPr>
        <dsp:cNvPr id="0" name=""/>
        <dsp:cNvSpPr/>
      </dsp:nvSpPr>
      <dsp:spPr>
        <a:xfrm>
          <a:off x="4482390" y="4364377"/>
          <a:ext cx="1354642" cy="744955"/>
        </a:xfrm>
        <a:prstGeom prst="rect">
          <a:avLst/>
        </a:prstGeom>
        <a:noFill/>
        <a:ln w="3175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SPC</a:t>
          </a:r>
          <a:r>
            <a:rPr lang="de-DE" sz="17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/>
          </a:r>
          <a:br>
            <a:rPr lang="de-DE" sz="17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</a:br>
          <a:r>
            <a:rPr lang="de-DE" sz="11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Solid Polymer Core</a:t>
          </a:r>
          <a:endParaRPr lang="de-DE" sz="11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4482390" y="4364377"/>
        <a:ext cx="1354642" cy="744955"/>
      </dsp:txXfrm>
    </dsp:sp>
    <dsp:sp modelId="{E012D47B-D9BC-4FD3-BF68-4BB8A076271B}">
      <dsp:nvSpPr>
        <dsp:cNvPr id="0" name=""/>
        <dsp:cNvSpPr/>
      </dsp:nvSpPr>
      <dsp:spPr>
        <a:xfrm>
          <a:off x="5256585" y="1061072"/>
          <a:ext cx="1748962" cy="862837"/>
        </a:xfrm>
        <a:prstGeom prst="rect">
          <a:avLst/>
        </a:pr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b="1" kern="1200" dirty="0" smtClean="0">
              <a:solidFill>
                <a:schemeClr val="bg2">
                  <a:lumMod val="25000"/>
                </a:schemeClr>
              </a:solidFill>
            </a:rPr>
            <a:t>Mixed</a:t>
          </a:r>
          <a:r>
            <a:rPr lang="de-DE" sz="1600" kern="1200" dirty="0" smtClean="0">
              <a:solidFill>
                <a:schemeClr val="bg2">
                  <a:lumMod val="25000"/>
                </a:schemeClr>
              </a:solidFill>
            </a:rPr>
            <a:t/>
          </a:r>
          <a:br>
            <a:rPr lang="de-DE" sz="1600" kern="1200" dirty="0" smtClean="0">
              <a:solidFill>
                <a:schemeClr val="bg2">
                  <a:lumMod val="25000"/>
                </a:schemeClr>
              </a:solidFill>
            </a:rPr>
          </a:br>
          <a:r>
            <a:rPr lang="de-DE" sz="1400" kern="1200" dirty="0" smtClean="0">
              <a:solidFill>
                <a:schemeClr val="bg2">
                  <a:lumMod val="25000"/>
                </a:schemeClr>
              </a:solidFill>
            </a:rPr>
            <a:t>alle anderen Aufbauten</a:t>
          </a:r>
          <a:endParaRPr lang="de-DE" sz="14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5256585" y="1061072"/>
        <a:ext cx="1748962" cy="8628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64E4F-4F6D-4DD7-8072-5E88874E020D}">
      <dsp:nvSpPr>
        <dsp:cNvPr id="0" name=""/>
        <dsp:cNvSpPr/>
      </dsp:nvSpPr>
      <dsp:spPr>
        <a:xfrm>
          <a:off x="3600399" y="748190"/>
          <a:ext cx="2530667" cy="312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440"/>
              </a:lnTo>
              <a:lnTo>
                <a:pt x="2530667" y="156440"/>
              </a:lnTo>
              <a:lnTo>
                <a:pt x="2530667" y="312881"/>
              </a:lnTo>
            </a:path>
          </a:pathLst>
        </a:cu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C6AEEB-2CBA-4CB3-82DB-FE2BD81313D2}">
      <dsp:nvSpPr>
        <dsp:cNvPr id="0" name=""/>
        <dsp:cNvSpPr/>
      </dsp:nvSpPr>
      <dsp:spPr>
        <a:xfrm>
          <a:off x="4191465" y="2990060"/>
          <a:ext cx="290924" cy="1746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794"/>
              </a:lnTo>
              <a:lnTo>
                <a:pt x="290924" y="1746794"/>
              </a:lnTo>
            </a:path>
          </a:pathLst>
        </a:cu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4B121C-2BD7-42EF-A25B-75BA260F4BFE}">
      <dsp:nvSpPr>
        <dsp:cNvPr id="0" name=""/>
        <dsp:cNvSpPr/>
      </dsp:nvSpPr>
      <dsp:spPr>
        <a:xfrm>
          <a:off x="4191465" y="2990060"/>
          <a:ext cx="290924" cy="688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8957"/>
              </a:lnTo>
              <a:lnTo>
                <a:pt x="290924" y="688957"/>
              </a:lnTo>
            </a:path>
          </a:pathLst>
        </a:cu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0DECF0-5222-4B9C-B1D9-6BEF2DBBF11D}">
      <dsp:nvSpPr>
        <dsp:cNvPr id="0" name=""/>
        <dsp:cNvSpPr/>
      </dsp:nvSpPr>
      <dsp:spPr>
        <a:xfrm>
          <a:off x="3991263" y="1935821"/>
          <a:ext cx="769598" cy="3092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842"/>
              </a:lnTo>
              <a:lnTo>
                <a:pt x="769598" y="152842"/>
              </a:lnTo>
              <a:lnTo>
                <a:pt x="769598" y="309283"/>
              </a:lnTo>
            </a:path>
          </a:pathLst>
        </a:cu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B6207D-BD87-4333-8FE2-BD53B940BEBF}">
      <dsp:nvSpPr>
        <dsp:cNvPr id="0" name=""/>
        <dsp:cNvSpPr/>
      </dsp:nvSpPr>
      <dsp:spPr>
        <a:xfrm>
          <a:off x="3123077" y="1935821"/>
          <a:ext cx="868186" cy="312881"/>
        </a:xfrm>
        <a:custGeom>
          <a:avLst/>
          <a:gdLst/>
          <a:ahLst/>
          <a:cxnLst/>
          <a:rect l="0" t="0" r="0" b="0"/>
          <a:pathLst>
            <a:path>
              <a:moveTo>
                <a:pt x="868186" y="0"/>
              </a:moveTo>
              <a:lnTo>
                <a:pt x="868186" y="156440"/>
              </a:lnTo>
              <a:lnTo>
                <a:pt x="0" y="156440"/>
              </a:lnTo>
              <a:lnTo>
                <a:pt x="0" y="312881"/>
              </a:lnTo>
            </a:path>
          </a:pathLst>
        </a:cu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57EDC8-A6BF-4E3A-8F51-CBCF96A15EA7}">
      <dsp:nvSpPr>
        <dsp:cNvPr id="0" name=""/>
        <dsp:cNvSpPr/>
      </dsp:nvSpPr>
      <dsp:spPr>
        <a:xfrm>
          <a:off x="3600399" y="748190"/>
          <a:ext cx="390863" cy="312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440"/>
              </a:lnTo>
              <a:lnTo>
                <a:pt x="390863" y="156440"/>
              </a:lnTo>
              <a:lnTo>
                <a:pt x="390863" y="312881"/>
              </a:lnTo>
            </a:path>
          </a:pathLst>
        </a:cu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906E2-4177-445E-A58D-F75CB33B00AF}">
      <dsp:nvSpPr>
        <dsp:cNvPr id="0" name=""/>
        <dsp:cNvSpPr/>
      </dsp:nvSpPr>
      <dsp:spPr>
        <a:xfrm>
          <a:off x="1460596" y="748190"/>
          <a:ext cx="2139803" cy="312881"/>
        </a:xfrm>
        <a:custGeom>
          <a:avLst/>
          <a:gdLst/>
          <a:ahLst/>
          <a:cxnLst/>
          <a:rect l="0" t="0" r="0" b="0"/>
          <a:pathLst>
            <a:path>
              <a:moveTo>
                <a:pt x="2139803" y="0"/>
              </a:moveTo>
              <a:lnTo>
                <a:pt x="2139803" y="156440"/>
              </a:lnTo>
              <a:lnTo>
                <a:pt x="0" y="156440"/>
              </a:lnTo>
              <a:lnTo>
                <a:pt x="0" y="312881"/>
              </a:lnTo>
            </a:path>
          </a:pathLst>
        </a:cu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3CBAA-454B-4CE4-AB4D-33A5EC970F24}">
      <dsp:nvSpPr>
        <dsp:cNvPr id="0" name=""/>
        <dsp:cNvSpPr/>
      </dsp:nvSpPr>
      <dsp:spPr>
        <a:xfrm>
          <a:off x="2786118" y="3234"/>
          <a:ext cx="1628562" cy="744955"/>
        </a:xfrm>
        <a:prstGeom prst="rect">
          <a:avLst/>
        </a:pr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b="1" kern="1200" dirty="0" smtClean="0">
              <a:solidFill>
                <a:schemeClr val="bg2">
                  <a:lumMod val="25000"/>
                </a:schemeClr>
              </a:solidFill>
            </a:rPr>
            <a:t>MMF </a:t>
          </a:r>
          <a:r>
            <a:rPr lang="de-DE" sz="2200" b="1" kern="1200" dirty="0" err="1" smtClean="0">
              <a:solidFill>
                <a:schemeClr val="bg2">
                  <a:lumMod val="25000"/>
                </a:schemeClr>
              </a:solidFill>
            </a:rPr>
            <a:t>Constructions</a:t>
          </a:r>
          <a:endParaRPr lang="de-DE" sz="22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786118" y="3234"/>
        <a:ext cx="1628562" cy="744955"/>
      </dsp:txXfrm>
    </dsp:sp>
    <dsp:sp modelId="{972D29B5-EB26-4A87-8461-9CD91F6B33C9}">
      <dsp:nvSpPr>
        <dsp:cNvPr id="0" name=""/>
        <dsp:cNvSpPr/>
      </dsp:nvSpPr>
      <dsp:spPr>
        <a:xfrm>
          <a:off x="195251" y="1061072"/>
          <a:ext cx="2530689" cy="844265"/>
        </a:xfrm>
        <a:prstGeom prst="rect">
          <a:avLst/>
        </a:pr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1000"/>
            </a:spcAft>
          </a:pPr>
          <a:r>
            <a:rPr lang="de-DE" sz="2400" kern="12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de-DE" sz="2400" b="1" kern="1200" dirty="0" smtClean="0">
              <a:solidFill>
                <a:schemeClr val="bg2">
                  <a:lumMod val="25000"/>
                </a:schemeClr>
              </a:solidFill>
            </a:rPr>
            <a:t>Wood</a:t>
          </a:r>
          <a:br>
            <a:rPr lang="de-DE" sz="2400" b="1" kern="1200" dirty="0" smtClean="0">
              <a:solidFill>
                <a:schemeClr val="bg2">
                  <a:lumMod val="25000"/>
                </a:schemeClr>
              </a:solidFill>
            </a:rPr>
          </a:br>
          <a:r>
            <a:rPr lang="de-DE" sz="1400" b="0" kern="1200" dirty="0" err="1" smtClean="0">
              <a:solidFill>
                <a:schemeClr val="bg2">
                  <a:lumMod val="25000"/>
                </a:schemeClr>
              </a:solidFill>
            </a:rPr>
            <a:t>substrat</a:t>
          </a:r>
          <a:r>
            <a:rPr lang="de-DE" sz="1400" b="0" kern="1200" dirty="0" smtClean="0">
              <a:solidFill>
                <a:schemeClr val="bg2">
                  <a:lumMod val="25000"/>
                </a:schemeClr>
              </a:solidFill>
            </a:rPr>
            <a:t> : </a:t>
          </a:r>
          <a:r>
            <a:rPr lang="de-DE" sz="1400" b="0" kern="1200" dirty="0" err="1" smtClean="0">
              <a:solidFill>
                <a:schemeClr val="bg2">
                  <a:lumMod val="25000"/>
                </a:schemeClr>
              </a:solidFill>
            </a:rPr>
            <a:t>bois</a:t>
          </a:r>
          <a:r>
            <a:rPr lang="de-DE" sz="1400" b="0" kern="1200" dirty="0" smtClean="0">
              <a:solidFill>
                <a:schemeClr val="bg2">
                  <a:lumMod val="25000"/>
                </a:schemeClr>
              </a:solidFill>
            </a:rPr>
            <a:t>*</a:t>
          </a:r>
          <a:r>
            <a:rPr lang="de-DE" sz="1400" kern="1200" dirty="0" smtClean="0">
              <a:solidFill>
                <a:schemeClr val="bg2">
                  <a:lumMod val="25000"/>
                </a:schemeClr>
              </a:solidFill>
            </a:rPr>
            <a:t> </a:t>
          </a:r>
          <a:br>
            <a:rPr lang="de-DE" sz="1400" kern="1200" dirty="0" smtClean="0">
              <a:solidFill>
                <a:schemeClr val="bg2">
                  <a:lumMod val="25000"/>
                </a:schemeClr>
              </a:solidFill>
            </a:rPr>
          </a:br>
          <a:r>
            <a:rPr lang="de-DE" sz="1400" kern="1200" dirty="0" err="1" smtClean="0">
              <a:solidFill>
                <a:schemeClr val="bg2">
                  <a:lumMod val="25000"/>
                </a:schemeClr>
              </a:solidFill>
            </a:rPr>
            <a:t>surface</a:t>
          </a:r>
          <a:r>
            <a:rPr lang="de-DE" sz="1400" kern="1200" dirty="0" smtClean="0">
              <a:solidFill>
                <a:schemeClr val="bg2">
                  <a:lumMod val="25000"/>
                </a:schemeClr>
              </a:solidFill>
            </a:rPr>
            <a:t> : </a:t>
          </a:r>
          <a:r>
            <a:rPr lang="de-DE" sz="1400" kern="1200" dirty="0" err="1" smtClean="0">
              <a:solidFill>
                <a:schemeClr val="bg2">
                  <a:lumMod val="25000"/>
                </a:schemeClr>
              </a:solidFill>
            </a:rPr>
            <a:t>polymère</a:t>
          </a:r>
          <a:r>
            <a:rPr lang="de-DE" sz="1400" kern="12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de-DE" sz="1400" kern="1200" dirty="0" err="1" smtClean="0">
              <a:solidFill>
                <a:schemeClr val="bg2">
                  <a:lumMod val="25000"/>
                </a:schemeClr>
              </a:solidFill>
            </a:rPr>
            <a:t>ou</a:t>
          </a:r>
          <a:r>
            <a:rPr lang="de-DE" sz="1400" kern="12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de-DE" sz="1400" kern="1200" dirty="0" err="1" smtClean="0">
              <a:solidFill>
                <a:schemeClr val="bg2">
                  <a:lumMod val="25000"/>
                </a:schemeClr>
              </a:solidFill>
            </a:rPr>
            <a:t>liège</a:t>
          </a:r>
          <a:r>
            <a:rPr lang="de-DE" sz="1400" kern="1200" dirty="0" smtClean="0">
              <a:solidFill>
                <a:schemeClr val="bg2">
                  <a:lumMod val="25000"/>
                </a:schemeClr>
              </a:solidFill>
            </a:rPr>
            <a:t>**</a:t>
          </a:r>
          <a:endParaRPr lang="de-DE" sz="14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195251" y="1061072"/>
        <a:ext cx="2530689" cy="844265"/>
      </dsp:txXfrm>
    </dsp:sp>
    <dsp:sp modelId="{3277BBFA-54F1-466E-8499-937496E5591A}">
      <dsp:nvSpPr>
        <dsp:cNvPr id="0" name=""/>
        <dsp:cNvSpPr/>
      </dsp:nvSpPr>
      <dsp:spPr>
        <a:xfrm>
          <a:off x="3038822" y="1061072"/>
          <a:ext cx="1904881" cy="874749"/>
        </a:xfrm>
        <a:prstGeom prst="rect">
          <a:avLst/>
        </a:pr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1000"/>
            </a:spcAft>
          </a:pPr>
          <a:r>
            <a:rPr lang="de-DE" sz="1700" kern="12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de-DE" sz="2400" b="1" kern="1200" dirty="0" smtClean="0">
              <a:solidFill>
                <a:schemeClr val="bg2">
                  <a:lumMod val="25000"/>
                </a:schemeClr>
              </a:solidFill>
            </a:rPr>
            <a:t>Polymer</a:t>
          </a:r>
          <a:r>
            <a:rPr lang="de-DE" sz="1700" b="1" kern="1200" dirty="0" smtClean="0">
              <a:solidFill>
                <a:schemeClr val="bg2">
                  <a:lumMod val="25000"/>
                </a:schemeClr>
              </a:solidFill>
            </a:rPr>
            <a:t>   </a:t>
          </a:r>
          <a:r>
            <a:rPr lang="de-DE" sz="1700" kern="1200" dirty="0" smtClean="0">
              <a:solidFill>
                <a:schemeClr val="bg2">
                  <a:lumMod val="25000"/>
                </a:schemeClr>
              </a:solidFill>
            </a:rPr>
            <a:t>    </a:t>
          </a:r>
          <a:r>
            <a:rPr lang="de-DE" sz="1400" kern="1200" dirty="0" err="1" smtClean="0">
              <a:solidFill>
                <a:schemeClr val="bg2">
                  <a:lumMod val="25000"/>
                </a:schemeClr>
              </a:solidFill>
            </a:rPr>
            <a:t>substrat</a:t>
          </a:r>
          <a:r>
            <a:rPr lang="de-DE" sz="1400" kern="1200" dirty="0" smtClean="0">
              <a:solidFill>
                <a:schemeClr val="bg2">
                  <a:lumMod val="25000"/>
                </a:schemeClr>
              </a:solidFill>
            </a:rPr>
            <a:t> &amp; </a:t>
          </a:r>
          <a:r>
            <a:rPr lang="de-DE" sz="1400" kern="1200" dirty="0" err="1" smtClean="0">
              <a:solidFill>
                <a:schemeClr val="bg2">
                  <a:lumMod val="25000"/>
                </a:schemeClr>
              </a:solidFill>
            </a:rPr>
            <a:t>surface</a:t>
          </a:r>
          <a:r>
            <a:rPr lang="de-DE" sz="1400" kern="1200" dirty="0" smtClean="0">
              <a:solidFill>
                <a:schemeClr val="bg2">
                  <a:lumMod val="25000"/>
                </a:schemeClr>
              </a:solidFill>
            </a:rPr>
            <a:t> :  </a:t>
          </a:r>
          <a:br>
            <a:rPr lang="de-DE" sz="1400" kern="1200" dirty="0" smtClean="0">
              <a:solidFill>
                <a:schemeClr val="bg2">
                  <a:lumMod val="25000"/>
                </a:schemeClr>
              </a:solidFill>
            </a:rPr>
          </a:br>
          <a:r>
            <a:rPr lang="de-DE" sz="1400" kern="1200" dirty="0" err="1" smtClean="0">
              <a:solidFill>
                <a:schemeClr val="bg2">
                  <a:lumMod val="25000"/>
                </a:schemeClr>
              </a:solidFill>
            </a:rPr>
            <a:t>polymère</a:t>
          </a:r>
          <a:endParaRPr lang="de-DE" sz="14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3038822" y="1061072"/>
        <a:ext cx="1904881" cy="874749"/>
      </dsp:txXfrm>
    </dsp:sp>
    <dsp:sp modelId="{FCCFE537-F64E-448B-AE38-8E5E60DA4D58}">
      <dsp:nvSpPr>
        <dsp:cNvPr id="0" name=""/>
        <dsp:cNvSpPr/>
      </dsp:nvSpPr>
      <dsp:spPr>
        <a:xfrm>
          <a:off x="2432517" y="2248702"/>
          <a:ext cx="1381118" cy="744955"/>
        </a:xfrm>
        <a:prstGeom prst="rect">
          <a:avLst/>
        </a:pr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solidFill>
                <a:schemeClr val="bg2">
                  <a:lumMod val="25000"/>
                </a:schemeClr>
              </a:solidFill>
            </a:rPr>
            <a:t>LVT</a:t>
          </a:r>
          <a:br>
            <a:rPr lang="de-DE" sz="2400" kern="1200" dirty="0" smtClean="0">
              <a:solidFill>
                <a:schemeClr val="bg2">
                  <a:lumMod val="25000"/>
                </a:schemeClr>
              </a:solidFill>
            </a:rPr>
          </a:br>
          <a:r>
            <a:rPr lang="de-DE" sz="1100" kern="1200" dirty="0" smtClean="0">
              <a:solidFill>
                <a:schemeClr val="bg2">
                  <a:lumMod val="25000"/>
                </a:schemeClr>
              </a:solidFill>
            </a:rPr>
            <a:t>Click</a:t>
          </a:r>
          <a:endParaRPr lang="de-DE" sz="12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432517" y="2248702"/>
        <a:ext cx="1381118" cy="744955"/>
      </dsp:txXfrm>
    </dsp:sp>
    <dsp:sp modelId="{C1284B93-626E-403E-A97E-384F02EB5EFE}">
      <dsp:nvSpPr>
        <dsp:cNvPr id="0" name=""/>
        <dsp:cNvSpPr/>
      </dsp:nvSpPr>
      <dsp:spPr>
        <a:xfrm>
          <a:off x="4049116" y="2245104"/>
          <a:ext cx="1423491" cy="744955"/>
        </a:xfrm>
        <a:prstGeom prst="rect">
          <a:avLst/>
        </a:pr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solidFill>
                <a:schemeClr val="bg2">
                  <a:lumMod val="25000"/>
                </a:schemeClr>
              </a:solidFill>
            </a:rPr>
            <a:t>Rigid</a:t>
          </a:r>
          <a:br>
            <a:rPr lang="de-DE" sz="2400" kern="1200" dirty="0" smtClean="0">
              <a:solidFill>
                <a:schemeClr val="bg2">
                  <a:lumMod val="25000"/>
                </a:schemeClr>
              </a:solidFill>
            </a:rPr>
          </a:br>
          <a:endParaRPr lang="de-DE" sz="12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4049116" y="2245104"/>
        <a:ext cx="1423491" cy="744955"/>
      </dsp:txXfrm>
    </dsp:sp>
    <dsp:sp modelId="{E91865F8-A304-4935-BAE2-28F86F65D34A}">
      <dsp:nvSpPr>
        <dsp:cNvPr id="0" name=""/>
        <dsp:cNvSpPr/>
      </dsp:nvSpPr>
      <dsp:spPr>
        <a:xfrm>
          <a:off x="4482390" y="3306540"/>
          <a:ext cx="1354627" cy="744955"/>
        </a:xfrm>
        <a:prstGeom prst="rect">
          <a:avLst/>
        </a:prstGeom>
        <a:noFill/>
        <a:ln w="3175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EPC</a:t>
          </a:r>
          <a:r>
            <a:rPr lang="de-DE" sz="17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/>
          </a:r>
          <a:br>
            <a:rPr lang="de-DE" sz="17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</a:br>
          <a:r>
            <a:rPr lang="de-DE" sz="1000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Expanded</a:t>
          </a:r>
          <a:r>
            <a:rPr lang="de-DE" sz="10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Polymer Core</a:t>
          </a:r>
          <a:endParaRPr lang="de-DE" sz="10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4482390" y="3306540"/>
        <a:ext cx="1354627" cy="744955"/>
      </dsp:txXfrm>
    </dsp:sp>
    <dsp:sp modelId="{D3223482-02F5-4915-B8FE-02C08D8C779A}">
      <dsp:nvSpPr>
        <dsp:cNvPr id="0" name=""/>
        <dsp:cNvSpPr/>
      </dsp:nvSpPr>
      <dsp:spPr>
        <a:xfrm>
          <a:off x="4482390" y="4364377"/>
          <a:ext cx="1354642" cy="744955"/>
        </a:xfrm>
        <a:prstGeom prst="rect">
          <a:avLst/>
        </a:prstGeom>
        <a:noFill/>
        <a:ln w="3175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SPC</a:t>
          </a:r>
          <a:r>
            <a:rPr lang="de-DE" sz="17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/>
          </a:r>
          <a:br>
            <a:rPr lang="de-DE" sz="17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</a:br>
          <a:r>
            <a:rPr lang="de-DE" sz="11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Solid Polymer Core</a:t>
          </a:r>
          <a:endParaRPr lang="de-DE" sz="11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4482390" y="4364377"/>
        <a:ext cx="1354642" cy="744955"/>
      </dsp:txXfrm>
    </dsp:sp>
    <dsp:sp modelId="{E012D47B-D9BC-4FD3-BF68-4BB8A076271B}">
      <dsp:nvSpPr>
        <dsp:cNvPr id="0" name=""/>
        <dsp:cNvSpPr/>
      </dsp:nvSpPr>
      <dsp:spPr>
        <a:xfrm>
          <a:off x="5256585" y="1061072"/>
          <a:ext cx="1748962" cy="862837"/>
        </a:xfrm>
        <a:prstGeom prst="rect">
          <a:avLst/>
        </a:prstGeom>
        <a:noFill/>
        <a:ln w="25400" cap="flat" cmpd="sng" algn="ctr">
          <a:solidFill>
            <a:srgbClr val="CC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b="1" kern="1200" dirty="0" smtClean="0">
              <a:solidFill>
                <a:schemeClr val="bg2">
                  <a:lumMod val="25000"/>
                </a:schemeClr>
              </a:solidFill>
            </a:rPr>
            <a:t>Mixed</a:t>
          </a:r>
          <a:r>
            <a:rPr lang="de-DE" sz="1600" kern="1200" dirty="0" smtClean="0">
              <a:solidFill>
                <a:schemeClr val="bg2">
                  <a:lumMod val="25000"/>
                </a:schemeClr>
              </a:solidFill>
            </a:rPr>
            <a:t/>
          </a:r>
          <a:br>
            <a:rPr lang="de-DE" sz="1600" kern="1200" dirty="0" smtClean="0">
              <a:solidFill>
                <a:schemeClr val="bg2">
                  <a:lumMod val="25000"/>
                </a:schemeClr>
              </a:solidFill>
            </a:rPr>
          </a:br>
          <a:r>
            <a:rPr lang="de-DE" sz="1400" kern="1200" dirty="0" err="1" smtClean="0">
              <a:solidFill>
                <a:schemeClr val="bg2">
                  <a:lumMod val="25000"/>
                </a:schemeClr>
              </a:solidFill>
            </a:rPr>
            <a:t>toutes</a:t>
          </a:r>
          <a:r>
            <a:rPr lang="de-DE" sz="1400" kern="1200" dirty="0" smtClean="0">
              <a:solidFill>
                <a:schemeClr val="bg2">
                  <a:lumMod val="25000"/>
                </a:schemeClr>
              </a:solidFill>
            </a:rPr>
            <a:t> les </a:t>
          </a:r>
          <a:r>
            <a:rPr lang="de-DE" sz="1400" kern="1200" dirty="0" err="1" smtClean="0">
              <a:solidFill>
                <a:schemeClr val="bg2">
                  <a:lumMod val="25000"/>
                </a:schemeClr>
              </a:solidFill>
            </a:rPr>
            <a:t>autres</a:t>
          </a:r>
          <a:r>
            <a:rPr lang="de-DE" sz="1400" kern="12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de-DE" sz="1400" kern="1200" dirty="0" err="1" smtClean="0">
              <a:solidFill>
                <a:schemeClr val="bg2">
                  <a:lumMod val="25000"/>
                </a:schemeClr>
              </a:solidFill>
            </a:rPr>
            <a:t>structures</a:t>
          </a:r>
          <a:endParaRPr lang="de-DE" sz="14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5256585" y="1061072"/>
        <a:ext cx="1748962" cy="862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881313" cy="488950"/>
          </a:xfrm>
          <a:prstGeom prst="rect">
            <a:avLst/>
          </a:prstGeom>
        </p:spPr>
        <p:txBody>
          <a:bodyPr vert="horz" lIns="90975" tIns="45486" rIns="90975" bIns="4548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65555" y="2"/>
            <a:ext cx="2881313" cy="488950"/>
          </a:xfrm>
          <a:prstGeom prst="rect">
            <a:avLst/>
          </a:prstGeom>
        </p:spPr>
        <p:txBody>
          <a:bodyPr vert="horz" lIns="90975" tIns="45486" rIns="90975" bIns="45486" rtlCol="0"/>
          <a:lstStyle>
            <a:lvl1pPr algn="r">
              <a:defRPr sz="1200"/>
            </a:lvl1pPr>
          </a:lstStyle>
          <a:p>
            <a:fld id="{8B658908-DC5D-4D00-96DC-714F8E25C68E}" type="datetimeFigureOut">
              <a:rPr lang="de-DE" smtClean="0"/>
              <a:t>26.11.2018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5" y="9283702"/>
            <a:ext cx="2881313" cy="488950"/>
          </a:xfrm>
          <a:prstGeom prst="rect">
            <a:avLst/>
          </a:prstGeom>
        </p:spPr>
        <p:txBody>
          <a:bodyPr vert="horz" lIns="90975" tIns="45486" rIns="90975" bIns="4548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65555" y="9283702"/>
            <a:ext cx="2881313" cy="488950"/>
          </a:xfrm>
          <a:prstGeom prst="rect">
            <a:avLst/>
          </a:prstGeom>
        </p:spPr>
        <p:txBody>
          <a:bodyPr vert="horz" lIns="90975" tIns="45486" rIns="90975" bIns="45486" rtlCol="0" anchor="b"/>
          <a:lstStyle>
            <a:lvl1pPr algn="r">
              <a:defRPr sz="1200"/>
            </a:lvl1pPr>
          </a:lstStyle>
          <a:p>
            <a:fld id="{7BC43E4B-B4E9-4B8E-A384-AF7DF36BCD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3101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880995" cy="488712"/>
          </a:xfrm>
          <a:prstGeom prst="rect">
            <a:avLst/>
          </a:prstGeom>
        </p:spPr>
        <p:txBody>
          <a:bodyPr vert="horz" lIns="90975" tIns="45486" rIns="90975" bIns="4548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65922" y="1"/>
            <a:ext cx="2880995" cy="488712"/>
          </a:xfrm>
          <a:prstGeom prst="rect">
            <a:avLst/>
          </a:prstGeom>
        </p:spPr>
        <p:txBody>
          <a:bodyPr vert="horz" lIns="90975" tIns="45486" rIns="90975" bIns="45486" rtlCol="0"/>
          <a:lstStyle>
            <a:lvl1pPr algn="r">
              <a:defRPr sz="1200"/>
            </a:lvl1pPr>
          </a:lstStyle>
          <a:p>
            <a:fld id="{741FED7A-109B-4E75-8B92-498E9EF75C10}" type="datetimeFigureOut">
              <a:rPr lang="de-DE" smtClean="0"/>
              <a:t>26.11.2018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5013"/>
            <a:ext cx="4886325" cy="3665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75" tIns="45486" rIns="90975" bIns="4548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4845" y="4642768"/>
            <a:ext cx="5318760" cy="4398407"/>
          </a:xfrm>
          <a:prstGeom prst="rect">
            <a:avLst/>
          </a:prstGeom>
        </p:spPr>
        <p:txBody>
          <a:bodyPr vert="horz" lIns="90975" tIns="45486" rIns="90975" bIns="45486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5" y="9283831"/>
            <a:ext cx="2880995" cy="488712"/>
          </a:xfrm>
          <a:prstGeom prst="rect">
            <a:avLst/>
          </a:prstGeom>
        </p:spPr>
        <p:txBody>
          <a:bodyPr vert="horz" lIns="90975" tIns="45486" rIns="90975" bIns="4548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65922" y="9283831"/>
            <a:ext cx="2880995" cy="488712"/>
          </a:xfrm>
          <a:prstGeom prst="rect">
            <a:avLst/>
          </a:prstGeom>
        </p:spPr>
        <p:txBody>
          <a:bodyPr vert="horz" lIns="90975" tIns="45486" rIns="90975" bIns="45486" rtlCol="0" anchor="b"/>
          <a:lstStyle>
            <a:lvl1pPr algn="r">
              <a:defRPr sz="1200"/>
            </a:lvl1pPr>
          </a:lstStyle>
          <a:p>
            <a:fld id="{5D82B504-F4E9-4DE0-88A4-3F91697AA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1949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7504" y="54868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MMFA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13. Januar 2013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F4E8-41B8-46AF-A88F-09FB4CA33CE5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070" y="504056"/>
            <a:ext cx="1632930" cy="2564904"/>
          </a:xfrm>
          <a:prstGeom prst="rect">
            <a:avLst/>
          </a:prstGeom>
        </p:spPr>
      </p:pic>
      <p:sp>
        <p:nvSpPr>
          <p:cNvPr id="8" name="Textfeld 7"/>
          <p:cNvSpPr txBox="1"/>
          <p:nvPr userDrawn="1"/>
        </p:nvSpPr>
        <p:spPr>
          <a:xfrm>
            <a:off x="7511070" y="3068960"/>
            <a:ext cx="1632930" cy="3789040"/>
          </a:xfrm>
          <a:prstGeom prst="rect">
            <a:avLst/>
          </a:prstGeom>
          <a:solidFill>
            <a:srgbClr val="80943E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9" name="Textfeld 8"/>
          <p:cNvSpPr txBox="1"/>
          <p:nvPr userDrawn="1"/>
        </p:nvSpPr>
        <p:spPr>
          <a:xfrm>
            <a:off x="7511070" y="2760"/>
            <a:ext cx="1641251" cy="501296"/>
          </a:xfrm>
          <a:prstGeom prst="rect">
            <a:avLst/>
          </a:prstGeom>
          <a:solidFill>
            <a:srgbClr val="80943E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2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MMFA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13. Januar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F4E8-41B8-46AF-A88F-09FB4CA33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058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MMFA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13. Januar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F4E8-41B8-46AF-A88F-09FB4CA33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4672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FEDE8-40B5-4B3E-A51B-67F05097AB03}" type="datetimeFigureOut">
              <a:rPr lang="de-DE" smtClean="0"/>
              <a:t>26.11.2018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7056-329B-48BE-BB20-BDDFB3582B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563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MMFA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13. Januar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F4E8-41B8-46AF-A88F-09FB4CA33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4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MMFA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13. Januar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F4E8-41B8-46AF-A88F-09FB4CA33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6047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MMFA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13. Januar 2013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F4E8-41B8-46AF-A88F-09FB4CA33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1205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MMFA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13. Januar 2013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F4E8-41B8-46AF-A88F-09FB4CA33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909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MMFA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13. Januar 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F4E8-41B8-46AF-A88F-09FB4CA33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637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MMFA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13. Januar 2013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F4E8-41B8-46AF-A88F-09FB4CA33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983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MMFA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13. Januar 2013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F4E8-41B8-46AF-A88F-09FB4CA33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658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MMFA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13. Januar 2013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F4E8-41B8-46AF-A88F-09FB4CA33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456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MMFA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13. Januar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AF4E8-41B8-46AF-A88F-09FB4CA33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6713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574" y="0"/>
            <a:ext cx="676314" cy="685800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314115" y="2420888"/>
            <a:ext cx="540423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4800" dirty="0" smtClean="0">
                <a:solidFill>
                  <a:schemeClr val="bg2">
                    <a:lumMod val="25000"/>
                  </a:schemeClr>
                </a:solidFill>
              </a:rPr>
              <a:t>MMFA </a:t>
            </a:r>
            <a:br>
              <a:rPr lang="de-DE" sz="4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de-DE" sz="4800" dirty="0" smtClean="0">
                <a:solidFill>
                  <a:schemeClr val="bg2">
                    <a:lumMod val="25000"/>
                  </a:schemeClr>
                </a:solidFill>
              </a:rPr>
              <a:t>Technical </a:t>
            </a:r>
            <a:r>
              <a:rPr lang="de-DE" sz="4800" dirty="0" err="1" smtClean="0">
                <a:solidFill>
                  <a:schemeClr val="bg2">
                    <a:lumMod val="25000"/>
                  </a:schemeClr>
                </a:solidFill>
              </a:rPr>
              <a:t>Committee</a:t>
            </a:r>
            <a:endParaRPr lang="de-DE" sz="48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de-DE" sz="3200" dirty="0" smtClean="0">
                <a:solidFill>
                  <a:schemeClr val="bg2">
                    <a:lumMod val="25000"/>
                  </a:schemeClr>
                </a:solidFill>
              </a:rPr>
              <a:t>Cologne, November 20th, 2018</a:t>
            </a:r>
            <a:endParaRPr lang="de-DE" sz="3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13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574" y="0"/>
            <a:ext cx="676314" cy="6858000"/>
          </a:xfrm>
          <a:prstGeom prst="rect">
            <a:avLst/>
          </a:prstGeom>
        </p:spPr>
      </p:pic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848705343"/>
              </p:ext>
            </p:extLst>
          </p:nvPr>
        </p:nvGraphicFramePr>
        <p:xfrm>
          <a:off x="251520" y="764704"/>
          <a:ext cx="72008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79512" y="116632"/>
            <a:ext cx="4250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EEECE1">
                    <a:lumMod val="25000"/>
                  </a:srgbClr>
                </a:solidFill>
              </a:rPr>
              <a:t>MMFA – New </a:t>
            </a:r>
            <a:r>
              <a:rPr lang="de-DE" b="1" dirty="0" err="1" smtClean="0">
                <a:solidFill>
                  <a:srgbClr val="EEECE1">
                    <a:lumMod val="25000"/>
                  </a:srgbClr>
                </a:solidFill>
              </a:rPr>
              <a:t>Category</a:t>
            </a:r>
            <a:r>
              <a:rPr lang="de-DE" b="1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r>
              <a:rPr lang="de-DE" b="1" dirty="0" err="1" smtClean="0">
                <a:solidFill>
                  <a:srgbClr val="EEECE1">
                    <a:lumMod val="25000"/>
                  </a:srgbClr>
                </a:solidFill>
              </a:rPr>
              <a:t>Names</a:t>
            </a:r>
            <a:r>
              <a:rPr lang="de-DE" b="1" dirty="0" smtClean="0">
                <a:solidFill>
                  <a:srgbClr val="EEECE1">
                    <a:lumMod val="25000"/>
                  </a:srgbClr>
                </a:solidFill>
              </a:rPr>
              <a:t> – ENGLISH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43072" y="6021288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  Wood-based substrates with ≥ </a:t>
            </a:r>
            <a:r>
              <a:rPr lang="en-US" sz="1200" dirty="0"/>
              <a:t>65 % content of wood particles/</a:t>
            </a:r>
            <a:r>
              <a:rPr lang="en-US" sz="1200" dirty="0" err="1"/>
              <a:t>fibres</a:t>
            </a:r>
            <a:r>
              <a:rPr lang="en-US" sz="1200" dirty="0"/>
              <a:t> in the </a:t>
            </a:r>
            <a:r>
              <a:rPr lang="en-US" sz="1200" dirty="0" smtClean="0"/>
              <a:t>core.</a:t>
            </a:r>
          </a:p>
          <a:p>
            <a:r>
              <a:rPr lang="en-US" sz="1200" dirty="0" smtClean="0"/>
              <a:t>** Cork </a:t>
            </a:r>
            <a:r>
              <a:rPr lang="en-US" sz="1200" dirty="0"/>
              <a:t>surface </a:t>
            </a:r>
            <a:r>
              <a:rPr lang="en-US" sz="1200" dirty="0" smtClean="0"/>
              <a:t>layer with cork </a:t>
            </a:r>
            <a:r>
              <a:rPr lang="en-US" sz="1200" dirty="0"/>
              <a:t>thickness &lt; 2.5 </a:t>
            </a:r>
            <a:r>
              <a:rPr lang="en-US" sz="1200" dirty="0" smtClean="0"/>
              <a:t>mm.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4991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574" y="0"/>
            <a:ext cx="676314" cy="6858000"/>
          </a:xfrm>
          <a:prstGeom prst="rect">
            <a:avLst/>
          </a:prstGeom>
        </p:spPr>
      </p:pic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848320334"/>
              </p:ext>
            </p:extLst>
          </p:nvPr>
        </p:nvGraphicFramePr>
        <p:xfrm>
          <a:off x="251520" y="764704"/>
          <a:ext cx="72008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79512" y="116632"/>
            <a:ext cx="4942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EEECE1">
                    <a:lumMod val="25000"/>
                  </a:srgbClr>
                </a:solidFill>
              </a:rPr>
              <a:t>MMFA neue Kategorie-Bezeichnungen – DEUTSCH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827584" y="602128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*   Holz-basierter Träger mit ≥ </a:t>
            </a:r>
            <a:r>
              <a:rPr lang="de-DE" sz="1200" dirty="0"/>
              <a:t>65 % Gehalt an Holzpartikeln/-fasern im </a:t>
            </a:r>
            <a:r>
              <a:rPr lang="de-DE" sz="1200" dirty="0" smtClean="0"/>
              <a:t>Träger. </a:t>
            </a:r>
            <a:br>
              <a:rPr lang="de-DE" sz="1200" dirty="0" smtClean="0"/>
            </a:br>
            <a:r>
              <a:rPr lang="de-DE" sz="1200" dirty="0" smtClean="0"/>
              <a:t>** Kork-Auflage: Dicke </a:t>
            </a:r>
            <a:r>
              <a:rPr lang="de-DE" sz="1200" dirty="0"/>
              <a:t>Kork &lt; 2,5 </a:t>
            </a:r>
            <a:r>
              <a:rPr lang="de-DE" sz="1200" dirty="0" smtClean="0"/>
              <a:t>mm.</a:t>
            </a:r>
            <a:endParaRPr lang="de-DE" sz="1200" dirty="0"/>
          </a:p>
          <a:p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73970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574" y="0"/>
            <a:ext cx="676314" cy="6858000"/>
          </a:xfrm>
          <a:prstGeom prst="rect">
            <a:avLst/>
          </a:prstGeom>
        </p:spPr>
      </p:pic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722625396"/>
              </p:ext>
            </p:extLst>
          </p:nvPr>
        </p:nvGraphicFramePr>
        <p:xfrm>
          <a:off x="251520" y="764704"/>
          <a:ext cx="72008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79512" y="116632"/>
            <a:ext cx="6015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EEECE1">
                    <a:lumMod val="25000"/>
                  </a:srgbClr>
                </a:solidFill>
              </a:rPr>
              <a:t>MMFA </a:t>
            </a:r>
            <a:r>
              <a:rPr lang="de-DE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fr-FR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ouveaux</a:t>
            </a:r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noms de catégories </a:t>
            </a:r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 produits </a:t>
            </a:r>
            <a:r>
              <a:rPr lang="de-DE" b="1" dirty="0">
                <a:solidFill>
                  <a:srgbClr val="EEECE1">
                    <a:lumMod val="25000"/>
                  </a:srgbClr>
                </a:solidFill>
              </a:rPr>
              <a:t>–</a:t>
            </a:r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FRANÇAIS</a:t>
            </a:r>
            <a:endParaRPr lang="de-DE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827584" y="602128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*   T</a:t>
            </a:r>
            <a:r>
              <a:rPr lang="fr-FR" sz="1200" dirty="0" err="1" smtClean="0"/>
              <a:t>eneur</a:t>
            </a:r>
            <a:r>
              <a:rPr lang="fr-FR" sz="1200" dirty="0" smtClean="0"/>
              <a:t> </a:t>
            </a:r>
            <a:r>
              <a:rPr lang="fr-FR" sz="1200" dirty="0"/>
              <a:t>en particules/fibres de bois ≥ 65 % dans le support. </a:t>
            </a:r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/>
              <a:t>**</a:t>
            </a:r>
            <a:r>
              <a:rPr lang="fr-FR" sz="1200"/>
              <a:t> </a:t>
            </a:r>
            <a:r>
              <a:rPr lang="fr-FR" sz="1200" smtClean="0"/>
              <a:t>Épaisseur </a:t>
            </a:r>
            <a:r>
              <a:rPr lang="fr-FR" sz="1200" dirty="0"/>
              <a:t>du liège &lt; 2,5 </a:t>
            </a:r>
            <a:r>
              <a:rPr lang="fr-FR" sz="1200" dirty="0" err="1"/>
              <a:t>mm.</a:t>
            </a:r>
            <a:r>
              <a:rPr lang="fr-FR" sz="1200" dirty="0"/>
              <a:t> </a:t>
            </a:r>
            <a:endParaRPr lang="de-DE" sz="1200" dirty="0"/>
          </a:p>
          <a:p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400230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Bildschirmpräsentation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AW</dc:creator>
  <cp:lastModifiedBy>AW</cp:lastModifiedBy>
  <cp:revision>467</cp:revision>
  <cp:lastPrinted>2018-11-23T11:10:58Z</cp:lastPrinted>
  <dcterms:created xsi:type="dcterms:W3CDTF">2013-01-08T10:02:46Z</dcterms:created>
  <dcterms:modified xsi:type="dcterms:W3CDTF">2018-11-26T13:26:51Z</dcterms:modified>
</cp:coreProperties>
</file>